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omments/modernComment_104_11E6084.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96" r:id="rId5"/>
  </p:sldMasterIdLst>
  <p:notesMasterIdLst>
    <p:notesMasterId r:id="rId17"/>
  </p:notesMasterIdLst>
  <p:handoutMasterIdLst>
    <p:handoutMasterId r:id="rId18"/>
  </p:handoutMasterIdLst>
  <p:sldIdLst>
    <p:sldId id="256" r:id="rId6"/>
    <p:sldId id="257" r:id="rId7"/>
    <p:sldId id="258" r:id="rId8"/>
    <p:sldId id="259" r:id="rId9"/>
    <p:sldId id="260" r:id="rId10"/>
    <p:sldId id="266" r:id="rId11"/>
    <p:sldId id="261" r:id="rId12"/>
    <p:sldId id="262" r:id="rId13"/>
    <p:sldId id="263" r:id="rId14"/>
    <p:sldId id="264" r:id="rId15"/>
    <p:sldId id="265" r:id="rId16"/>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6CE2342-7D07-AE10-F3B4-3A26ECAA1EF8}" name="Stephanie Souza" initials="SS" userId="113d1c0a12631a6d"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B5100-E2A4-4A57-A1C6-93BC0625AEEB}" v="1" dt="2024-07-23T05:15:21.387"/>
  </p1510:revLst>
</p1510:revInfo>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291" autoAdjust="0"/>
  </p:normalViewPr>
  <p:slideViewPr>
    <p:cSldViewPr snapToGrid="0" showGuides="1">
      <p:cViewPr varScale="1">
        <p:scale>
          <a:sx n="111" d="100"/>
          <a:sy n="111" d="100"/>
        </p:scale>
        <p:origin x="480" y="96"/>
      </p:cViewPr>
      <p:guideLst>
        <p:guide pos="3840"/>
        <p:guide orient="horz" pos="2500"/>
        <p:guide pos="4951"/>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phanie Souza" userId="113d1c0a12631a6d" providerId="LiveId" clId="{F3AB5100-E2A4-4A57-A1C6-93BC0625AEEB}"/>
    <pc:docChg chg="custSel addSld delSld modSld modMainMaster">
      <pc:chgData name="Stephanie Souza" userId="113d1c0a12631a6d" providerId="LiveId" clId="{F3AB5100-E2A4-4A57-A1C6-93BC0625AEEB}" dt="2024-07-23T05:24:19.653" v="1238" actId="20577"/>
      <pc:docMkLst>
        <pc:docMk/>
      </pc:docMkLst>
      <pc:sldChg chg="modSp mod addCm">
        <pc:chgData name="Stephanie Souza" userId="113d1c0a12631a6d" providerId="LiveId" clId="{F3AB5100-E2A4-4A57-A1C6-93BC0625AEEB}" dt="2024-07-23T05:23:38.441" v="1209" actId="6549"/>
        <pc:sldMkLst>
          <pc:docMk/>
          <pc:sldMk cId="18768004" sldId="260"/>
        </pc:sldMkLst>
        <pc:spChg chg="mod">
          <ac:chgData name="Stephanie Souza" userId="113d1c0a12631a6d" providerId="LiveId" clId="{F3AB5100-E2A4-4A57-A1C6-93BC0625AEEB}" dt="2024-07-23T05:13:35.222" v="637" actId="20577"/>
          <ac:spMkLst>
            <pc:docMk/>
            <pc:sldMk cId="18768004" sldId="260"/>
            <ac:spMk id="7" creationId="{3FC3CF09-BAFF-4590-A12C-E378DFF1DA5E}"/>
          </ac:spMkLst>
        </pc:spChg>
        <pc:spChg chg="mod">
          <ac:chgData name="Stephanie Souza" userId="113d1c0a12631a6d" providerId="LiveId" clId="{F3AB5100-E2A4-4A57-A1C6-93BC0625AEEB}" dt="2024-07-23T05:23:38.441" v="1209" actId="6549"/>
          <ac:spMkLst>
            <pc:docMk/>
            <pc:sldMk cId="18768004" sldId="260"/>
            <ac:spMk id="9" creationId="{E1BA9B4B-C586-4B6B-8142-E49AC2D37AD1}"/>
          </ac:spMkLst>
        </pc:spChg>
        <pc:spChg chg="mod">
          <ac:chgData name="Stephanie Souza" userId="113d1c0a12631a6d" providerId="LiveId" clId="{F3AB5100-E2A4-4A57-A1C6-93BC0625AEEB}" dt="2024-07-23T05:20:39.594" v="1115" actId="20577"/>
          <ac:spMkLst>
            <pc:docMk/>
            <pc:sldMk cId="18768004" sldId="260"/>
            <ac:spMk id="18" creationId="{BDB044C1-DA6F-16F2-34B2-65EAF7DE5007}"/>
          </ac:spMkLst>
        </pc:spChg>
        <pc:spChg chg="mod">
          <ac:chgData name="Stephanie Souza" userId="113d1c0a12631a6d" providerId="LiveId" clId="{F3AB5100-E2A4-4A57-A1C6-93BC0625AEEB}" dt="2024-07-23T05:23:25.867" v="1208" actId="20577"/>
          <ac:spMkLst>
            <pc:docMk/>
            <pc:sldMk cId="18768004" sldId="260"/>
            <ac:spMk id="19" creationId="{0BE6D4C0-FAE1-F0B2-AE2B-8DA9A207738E}"/>
          </ac:spMkLst>
        </pc:spChg>
        <pc:extLst>
          <p:ext xmlns:p="http://schemas.openxmlformats.org/presentationml/2006/main" uri="{D6D511B9-2390-475A-947B-AFAB55BFBCF1}">
            <pc226:cmChg xmlns:pc226="http://schemas.microsoft.com/office/powerpoint/2022/06/main/command" chg="add">
              <pc226:chgData name="Stephanie Souza" userId="113d1c0a12631a6d" providerId="LiveId" clId="{F3AB5100-E2A4-4A57-A1C6-93BC0625AEEB}" dt="2024-07-23T05:21:49.452" v="1116"/>
              <pc2:cmMkLst xmlns:pc2="http://schemas.microsoft.com/office/powerpoint/2019/9/main/command">
                <pc:docMk/>
                <pc:sldMk cId="18768004" sldId="260"/>
                <pc2:cmMk id="{94FC1889-0294-4FB6-8317-EB5887F9DEDD}"/>
              </pc2:cmMkLst>
            </pc226:cmChg>
          </p:ext>
        </pc:extLst>
      </pc:sldChg>
      <pc:sldChg chg="addSp delSp modSp mod">
        <pc:chgData name="Stephanie Souza" userId="113d1c0a12631a6d" providerId="LiveId" clId="{F3AB5100-E2A4-4A57-A1C6-93BC0625AEEB}" dt="2024-07-23T05:11:09.718" v="620" actId="20577"/>
        <pc:sldMkLst>
          <pc:docMk/>
          <pc:sldMk cId="612177979" sldId="261"/>
        </pc:sldMkLst>
        <pc:spChg chg="del">
          <ac:chgData name="Stephanie Souza" userId="113d1c0a12631a6d" providerId="LiveId" clId="{F3AB5100-E2A4-4A57-A1C6-93BC0625AEEB}" dt="2024-07-23T05:07:56.957" v="366" actId="478"/>
          <ac:spMkLst>
            <pc:docMk/>
            <pc:sldMk cId="612177979" sldId="261"/>
            <ac:spMk id="3" creationId="{20FFBF84-B41C-4FA8-BD4A-97F6C064C36D}"/>
          </ac:spMkLst>
        </pc:spChg>
        <pc:spChg chg="mod">
          <ac:chgData name="Stephanie Souza" userId="113d1c0a12631a6d" providerId="LiveId" clId="{F3AB5100-E2A4-4A57-A1C6-93BC0625AEEB}" dt="2024-07-23T05:11:09.718" v="620" actId="20577"/>
          <ac:spMkLst>
            <pc:docMk/>
            <pc:sldMk cId="612177979" sldId="261"/>
            <ac:spMk id="4" creationId="{BE02D267-7BE2-4596-B469-BB4DC32CC0DB}"/>
          </ac:spMkLst>
        </pc:spChg>
        <pc:spChg chg="mod">
          <ac:chgData name="Stephanie Souza" userId="113d1c0a12631a6d" providerId="LiveId" clId="{F3AB5100-E2A4-4A57-A1C6-93BC0625AEEB}" dt="2024-07-23T05:07:31.012" v="361" actId="20577"/>
          <ac:spMkLst>
            <pc:docMk/>
            <pc:sldMk cId="612177979" sldId="261"/>
            <ac:spMk id="5" creationId="{0F674264-BCEC-4B65-BCCB-84112D3EC354}"/>
          </ac:spMkLst>
        </pc:spChg>
        <pc:spChg chg="add del mod">
          <ac:chgData name="Stephanie Souza" userId="113d1c0a12631a6d" providerId="LiveId" clId="{F3AB5100-E2A4-4A57-A1C6-93BC0625AEEB}" dt="2024-07-23T04:58:24.726" v="281" actId="478"/>
          <ac:spMkLst>
            <pc:docMk/>
            <pc:sldMk cId="612177979" sldId="261"/>
            <ac:spMk id="7" creationId="{D09AE75B-62C3-A3B2-53D9-E7E7A9C77B00}"/>
          </ac:spMkLst>
        </pc:spChg>
        <pc:graphicFrameChg chg="del">
          <ac:chgData name="Stephanie Souza" userId="113d1c0a12631a6d" providerId="LiveId" clId="{F3AB5100-E2A4-4A57-A1C6-93BC0625AEEB}" dt="2024-07-23T04:58:20.753" v="280" actId="478"/>
          <ac:graphicFrameMkLst>
            <pc:docMk/>
            <pc:sldMk cId="612177979" sldId="261"/>
            <ac:graphicFrameMk id="9" creationId="{25AF9D8E-348F-4D20-A3D5-4634B274F97D}"/>
          </ac:graphicFrameMkLst>
        </pc:graphicFrameChg>
        <pc:picChg chg="add mod">
          <ac:chgData name="Stephanie Souza" userId="113d1c0a12631a6d" providerId="LiveId" clId="{F3AB5100-E2A4-4A57-A1C6-93BC0625AEEB}" dt="2024-07-23T05:08:11.442" v="369" actId="1076"/>
          <ac:picMkLst>
            <pc:docMk/>
            <pc:sldMk cId="612177979" sldId="261"/>
            <ac:picMk id="10" creationId="{2390D74E-85EA-9B31-7190-4C1B83EE6DAD}"/>
          </ac:picMkLst>
        </pc:picChg>
        <pc:picChg chg="add del mod">
          <ac:chgData name="Stephanie Souza" userId="113d1c0a12631a6d" providerId="LiveId" clId="{F3AB5100-E2A4-4A57-A1C6-93BC0625AEEB}" dt="2024-07-23T05:01:45.574" v="290" actId="478"/>
          <ac:picMkLst>
            <pc:docMk/>
            <pc:sldMk cId="612177979" sldId="261"/>
            <ac:picMk id="12" creationId="{2DB95BF8-ADE2-4CF6-C4B9-B2C44AE194DC}"/>
          </ac:picMkLst>
        </pc:picChg>
        <pc:picChg chg="add mod">
          <ac:chgData name="Stephanie Souza" userId="113d1c0a12631a6d" providerId="LiveId" clId="{F3AB5100-E2A4-4A57-A1C6-93BC0625AEEB}" dt="2024-07-23T05:08:03.175" v="367" actId="1076"/>
          <ac:picMkLst>
            <pc:docMk/>
            <pc:sldMk cId="612177979" sldId="261"/>
            <ac:picMk id="14" creationId="{C6AC67D7-3212-BC38-E091-3ED92315540E}"/>
          </ac:picMkLst>
        </pc:picChg>
      </pc:sldChg>
      <pc:sldChg chg="modSp mod">
        <pc:chgData name="Stephanie Souza" userId="113d1c0a12631a6d" providerId="LiveId" clId="{F3AB5100-E2A4-4A57-A1C6-93BC0625AEEB}" dt="2024-07-23T04:29:00.544" v="49" actId="20577"/>
        <pc:sldMkLst>
          <pc:docMk/>
          <pc:sldMk cId="2902992781" sldId="262"/>
        </pc:sldMkLst>
        <pc:spChg chg="mod">
          <ac:chgData name="Stephanie Souza" userId="113d1c0a12631a6d" providerId="LiveId" clId="{F3AB5100-E2A4-4A57-A1C6-93BC0625AEEB}" dt="2024-07-23T04:29:00.544" v="49" actId="20577"/>
          <ac:spMkLst>
            <pc:docMk/>
            <pc:sldMk cId="2902992781" sldId="262"/>
            <ac:spMk id="5" creationId="{9324568C-56E6-4923-BD06-A73B18394849}"/>
          </ac:spMkLst>
        </pc:spChg>
      </pc:sldChg>
      <pc:sldChg chg="modSp mod">
        <pc:chgData name="Stephanie Souza" userId="113d1c0a12631a6d" providerId="LiveId" clId="{F3AB5100-E2A4-4A57-A1C6-93BC0625AEEB}" dt="2024-07-23T04:29:34.599" v="98" actId="20577"/>
        <pc:sldMkLst>
          <pc:docMk/>
          <pc:sldMk cId="4243905809" sldId="263"/>
        </pc:sldMkLst>
        <pc:spChg chg="mod">
          <ac:chgData name="Stephanie Souza" userId="113d1c0a12631a6d" providerId="LiveId" clId="{F3AB5100-E2A4-4A57-A1C6-93BC0625AEEB}" dt="2024-07-23T04:29:34.599" v="98" actId="20577"/>
          <ac:spMkLst>
            <pc:docMk/>
            <pc:sldMk cId="4243905809" sldId="263"/>
            <ac:spMk id="4" creationId="{049B0BE2-2BDB-48DC-AE9B-F3B9BACA8247}"/>
          </ac:spMkLst>
        </pc:spChg>
      </pc:sldChg>
      <pc:sldChg chg="modSp mod">
        <pc:chgData name="Stephanie Souza" userId="113d1c0a12631a6d" providerId="LiveId" clId="{F3AB5100-E2A4-4A57-A1C6-93BC0625AEEB}" dt="2024-07-23T04:30:20.264" v="159" actId="20577"/>
        <pc:sldMkLst>
          <pc:docMk/>
          <pc:sldMk cId="491993309" sldId="264"/>
        </pc:sldMkLst>
        <pc:spChg chg="mod">
          <ac:chgData name="Stephanie Souza" userId="113d1c0a12631a6d" providerId="LiveId" clId="{F3AB5100-E2A4-4A57-A1C6-93BC0625AEEB}" dt="2024-07-23T04:30:20.264" v="159" actId="20577"/>
          <ac:spMkLst>
            <pc:docMk/>
            <pc:sldMk cId="491993309" sldId="264"/>
            <ac:spMk id="4" creationId="{5C2806C0-8AE3-4975-9946-CCD70055F494}"/>
          </ac:spMkLst>
        </pc:spChg>
      </pc:sldChg>
      <pc:sldChg chg="addSp delSp modSp mod">
        <pc:chgData name="Stephanie Souza" userId="113d1c0a12631a6d" providerId="LiveId" clId="{F3AB5100-E2A4-4A57-A1C6-93BC0625AEEB}" dt="2024-07-23T05:12:08.375" v="626" actId="14100"/>
        <pc:sldMkLst>
          <pc:docMk/>
          <pc:sldMk cId="3309279394" sldId="265"/>
        </pc:sldMkLst>
        <pc:spChg chg="mod">
          <ac:chgData name="Stephanie Souza" userId="113d1c0a12631a6d" providerId="LiveId" clId="{F3AB5100-E2A4-4A57-A1C6-93BC0625AEEB}" dt="2024-07-23T05:12:08.375" v="626" actId="14100"/>
          <ac:spMkLst>
            <pc:docMk/>
            <pc:sldMk cId="3309279394" sldId="265"/>
            <ac:spMk id="2" creationId="{CBA4F671-D586-49FB-B0C1-E7E9ADFE08D4}"/>
          </ac:spMkLst>
        </pc:spChg>
        <pc:spChg chg="mod">
          <ac:chgData name="Stephanie Souza" userId="113d1c0a12631a6d" providerId="LiveId" clId="{F3AB5100-E2A4-4A57-A1C6-93BC0625AEEB}" dt="2024-07-23T04:30:43.007" v="189" actId="20577"/>
          <ac:spMkLst>
            <pc:docMk/>
            <pc:sldMk cId="3309279394" sldId="265"/>
            <ac:spMk id="3" creationId="{16721AB4-1CF0-4825-926E-5207D64C2645}"/>
          </ac:spMkLst>
        </pc:spChg>
        <pc:spChg chg="mod">
          <ac:chgData name="Stephanie Souza" userId="113d1c0a12631a6d" providerId="LiveId" clId="{F3AB5100-E2A4-4A57-A1C6-93BC0625AEEB}" dt="2024-07-23T04:30:33.192" v="169" actId="20577"/>
          <ac:spMkLst>
            <pc:docMk/>
            <pc:sldMk cId="3309279394" sldId="265"/>
            <ac:spMk id="4" creationId="{A412BBAB-4628-42F5-BF78-BE0E59475133}"/>
          </ac:spMkLst>
        </pc:spChg>
        <pc:spChg chg="del">
          <ac:chgData name="Stephanie Souza" userId="113d1c0a12631a6d" providerId="LiveId" clId="{F3AB5100-E2A4-4A57-A1C6-93BC0625AEEB}" dt="2024-07-23T04:31:00.082" v="209" actId="478"/>
          <ac:spMkLst>
            <pc:docMk/>
            <pc:sldMk cId="3309279394" sldId="265"/>
            <ac:spMk id="5" creationId="{62E14719-D011-4E0B-9362-CD19FF22FEB5}"/>
          </ac:spMkLst>
        </pc:spChg>
        <pc:spChg chg="del mod">
          <ac:chgData name="Stephanie Souza" userId="113d1c0a12631a6d" providerId="LiveId" clId="{F3AB5100-E2A4-4A57-A1C6-93BC0625AEEB}" dt="2024-07-23T04:30:58.206" v="208" actId="478"/>
          <ac:spMkLst>
            <pc:docMk/>
            <pc:sldMk cId="3309279394" sldId="265"/>
            <ac:spMk id="6" creationId="{73118D49-CA48-4C57-A37C-31BAA7538127}"/>
          </ac:spMkLst>
        </pc:spChg>
        <pc:spChg chg="add del mod">
          <ac:chgData name="Stephanie Souza" userId="113d1c0a12631a6d" providerId="LiveId" clId="{F3AB5100-E2A4-4A57-A1C6-93BC0625AEEB}" dt="2024-07-23T04:31:01.816" v="210" actId="478"/>
          <ac:spMkLst>
            <pc:docMk/>
            <pc:sldMk cId="3309279394" sldId="265"/>
            <ac:spMk id="9" creationId="{02F54BB1-D0B2-2D0A-210C-E8C0595120B3}"/>
          </ac:spMkLst>
        </pc:spChg>
      </pc:sldChg>
      <pc:sldChg chg="addSp delSp modSp add mod">
        <pc:chgData name="Stephanie Souza" userId="113d1c0a12631a6d" providerId="LiveId" clId="{F3AB5100-E2A4-4A57-A1C6-93BC0625AEEB}" dt="2024-07-23T05:24:19.653" v="1238" actId="20577"/>
        <pc:sldMkLst>
          <pc:docMk/>
          <pc:sldMk cId="2423376685" sldId="266"/>
        </pc:sldMkLst>
        <pc:spChg chg="del">
          <ac:chgData name="Stephanie Souza" userId="113d1c0a12631a6d" providerId="LiveId" clId="{F3AB5100-E2A4-4A57-A1C6-93BC0625AEEB}" dt="2024-07-23T05:16:48.878" v="742" actId="478"/>
          <ac:spMkLst>
            <pc:docMk/>
            <pc:sldMk cId="2423376685" sldId="266"/>
            <ac:spMk id="4" creationId="{D3BFCB07-6C49-4FD9-A60E-365443B88FE2}"/>
          </ac:spMkLst>
        </pc:spChg>
        <pc:spChg chg="mod">
          <ac:chgData name="Stephanie Souza" userId="113d1c0a12631a6d" providerId="LiveId" clId="{F3AB5100-E2A4-4A57-A1C6-93BC0625AEEB}" dt="2024-07-23T05:24:19.653" v="1238" actId="20577"/>
          <ac:spMkLst>
            <pc:docMk/>
            <pc:sldMk cId="2423376685" sldId="266"/>
            <ac:spMk id="5" creationId="{D630E50A-AB9F-4122-B5E0-DE40C6E48307}"/>
          </ac:spMkLst>
        </pc:spChg>
        <pc:spChg chg="add del mod">
          <ac:chgData name="Stephanie Souza" userId="113d1c0a12631a6d" providerId="LiveId" clId="{F3AB5100-E2A4-4A57-A1C6-93BC0625AEEB}" dt="2024-07-23T05:16:50.586" v="743" actId="478"/>
          <ac:spMkLst>
            <pc:docMk/>
            <pc:sldMk cId="2423376685" sldId="266"/>
            <ac:spMk id="6" creationId="{4D80658B-9E79-2E08-99EA-A334919EDFA0}"/>
          </ac:spMkLst>
        </pc:spChg>
        <pc:spChg chg="del">
          <ac:chgData name="Stephanie Souza" userId="113d1c0a12631a6d" providerId="LiveId" clId="{F3AB5100-E2A4-4A57-A1C6-93BC0625AEEB}" dt="2024-07-23T05:16:51.882" v="744" actId="478"/>
          <ac:spMkLst>
            <pc:docMk/>
            <pc:sldMk cId="2423376685" sldId="266"/>
            <ac:spMk id="7" creationId="{3FC3CF09-BAFF-4590-A12C-E378DFF1DA5E}"/>
          </ac:spMkLst>
        </pc:spChg>
        <pc:spChg chg="mod">
          <ac:chgData name="Stephanie Souza" userId="113d1c0a12631a6d" providerId="LiveId" clId="{F3AB5100-E2A4-4A57-A1C6-93BC0625AEEB}" dt="2024-07-23T05:17:05.770" v="762" actId="20577"/>
          <ac:spMkLst>
            <pc:docMk/>
            <pc:sldMk cId="2423376685" sldId="266"/>
            <ac:spMk id="9" creationId="{E1BA9B4B-C586-4B6B-8142-E49AC2D37AD1}"/>
          </ac:spMkLst>
        </pc:spChg>
        <pc:spChg chg="add del mod">
          <ac:chgData name="Stephanie Souza" userId="113d1c0a12631a6d" providerId="LiveId" clId="{F3AB5100-E2A4-4A57-A1C6-93BC0625AEEB}" dt="2024-07-23T05:16:55.501" v="745" actId="478"/>
          <ac:spMkLst>
            <pc:docMk/>
            <pc:sldMk cId="2423376685" sldId="266"/>
            <ac:spMk id="10" creationId="{5086676D-57A0-BCBE-0F10-A07008A9EAE7}"/>
          </ac:spMkLst>
        </pc:spChg>
        <pc:spChg chg="del">
          <ac:chgData name="Stephanie Souza" userId="113d1c0a12631a6d" providerId="LiveId" clId="{F3AB5100-E2A4-4A57-A1C6-93BC0625AEEB}" dt="2024-07-23T05:16:46.581" v="741" actId="478"/>
          <ac:spMkLst>
            <pc:docMk/>
            <pc:sldMk cId="2423376685" sldId="266"/>
            <ac:spMk id="18" creationId="{BDB044C1-DA6F-16F2-34B2-65EAF7DE5007}"/>
          </ac:spMkLst>
        </pc:spChg>
        <pc:spChg chg="del">
          <ac:chgData name="Stephanie Souza" userId="113d1c0a12631a6d" providerId="LiveId" clId="{F3AB5100-E2A4-4A57-A1C6-93BC0625AEEB}" dt="2024-07-23T05:16:46.581" v="741" actId="478"/>
          <ac:spMkLst>
            <pc:docMk/>
            <pc:sldMk cId="2423376685" sldId="266"/>
            <ac:spMk id="19" creationId="{0BE6D4C0-FAE1-F0B2-AE2B-8DA9A207738E}"/>
          </ac:spMkLst>
        </pc:spChg>
        <pc:spChg chg="del">
          <ac:chgData name="Stephanie Souza" userId="113d1c0a12631a6d" providerId="LiveId" clId="{F3AB5100-E2A4-4A57-A1C6-93BC0625AEEB}" dt="2024-07-23T05:16:46.581" v="741" actId="478"/>
          <ac:spMkLst>
            <pc:docMk/>
            <pc:sldMk cId="2423376685" sldId="266"/>
            <ac:spMk id="20" creationId="{31FB87D4-E8AD-ED56-98B4-1BBC0B0C87C2}"/>
          </ac:spMkLst>
        </pc:spChg>
        <pc:spChg chg="del">
          <ac:chgData name="Stephanie Souza" userId="113d1c0a12631a6d" providerId="LiveId" clId="{F3AB5100-E2A4-4A57-A1C6-93BC0625AEEB}" dt="2024-07-23T05:16:46.581" v="741" actId="478"/>
          <ac:spMkLst>
            <pc:docMk/>
            <pc:sldMk cId="2423376685" sldId="266"/>
            <ac:spMk id="21" creationId="{21AD1423-5397-2852-6D63-0C18B4E35385}"/>
          </ac:spMkLst>
        </pc:spChg>
      </pc:sldChg>
      <pc:sldChg chg="del">
        <pc:chgData name="Stephanie Souza" userId="113d1c0a12631a6d" providerId="LiveId" clId="{F3AB5100-E2A4-4A57-A1C6-93BC0625AEEB}" dt="2024-07-23T05:11:19.098" v="621" actId="2696"/>
        <pc:sldMkLst>
          <pc:docMk/>
          <pc:sldMk cId="59582380" sldId="268"/>
        </pc:sldMkLst>
      </pc:sldChg>
      <pc:sldMasterChg chg="modSldLayout">
        <pc:chgData name="Stephanie Souza" userId="113d1c0a12631a6d" providerId="LiveId" clId="{F3AB5100-E2A4-4A57-A1C6-93BC0625AEEB}" dt="2024-07-23T04:59:14.522" v="286" actId="1076"/>
        <pc:sldMasterMkLst>
          <pc:docMk/>
          <pc:sldMasterMk cId="3223999130" sldId="2147483648"/>
        </pc:sldMasterMkLst>
        <pc:sldLayoutChg chg="modSp mod">
          <pc:chgData name="Stephanie Souza" userId="113d1c0a12631a6d" providerId="LiveId" clId="{F3AB5100-E2A4-4A57-A1C6-93BC0625AEEB}" dt="2024-07-23T04:59:14.522" v="286" actId="1076"/>
          <pc:sldLayoutMkLst>
            <pc:docMk/>
            <pc:sldMasterMk cId="3223999130" sldId="2147483648"/>
            <pc:sldLayoutMk cId="2525342821" sldId="2147483682"/>
          </pc:sldLayoutMkLst>
          <pc:spChg chg="mod">
            <ac:chgData name="Stephanie Souza" userId="113d1c0a12631a6d" providerId="LiveId" clId="{F3AB5100-E2A4-4A57-A1C6-93BC0625AEEB}" dt="2024-07-23T04:59:14.522" v="286" actId="1076"/>
            <ac:spMkLst>
              <pc:docMk/>
              <pc:sldMasterMk cId="3223999130" sldId="2147483648"/>
              <pc:sldLayoutMk cId="2525342821" sldId="2147483682"/>
              <ac:spMk id="18" creationId="{2D3F74C5-9ADD-4AE3-BCA5-88726CC2A1A3}"/>
            </ac:spMkLst>
          </pc:spChg>
        </pc:sldLayoutChg>
      </pc:sldMasterChg>
    </pc:docChg>
  </pc:docChgLst>
</pc:chgInfo>
</file>

<file path=ppt/comments/modernComment_104_11E6084.xml><?xml version="1.0" encoding="utf-8"?>
<p188:cmLst xmlns:a="http://schemas.openxmlformats.org/drawingml/2006/main" xmlns:r="http://schemas.openxmlformats.org/officeDocument/2006/relationships" xmlns:p188="http://schemas.microsoft.com/office/powerpoint/2018/8/main">
  <p188:cm id="{94FC1889-0294-4FB6-8317-EB5887F9DEDD}" authorId="{36CE2342-7D07-AE10-F3B4-3A26ECAA1EF8}" created="2024-07-23T05:21:49.423">
    <ac:txMkLst xmlns:ac="http://schemas.microsoft.com/office/drawing/2013/main/command">
      <pc:docMk xmlns:pc="http://schemas.microsoft.com/office/powerpoint/2013/main/command"/>
      <pc:sldMk xmlns:pc="http://schemas.microsoft.com/office/powerpoint/2013/main/command" cId="18768004" sldId="260"/>
      <ac:spMk id="18" creationId="{BDB044C1-DA6F-16F2-34B2-65EAF7DE5007}"/>
      <ac:txMk cp="226" len="63">
        <ac:context len="291" hash="2926806909"/>
      </ac:txMk>
    </ac:txMkLst>
    <p188:pos x="3383987" y="1981700"/>
    <p188:txBody>
      <a:bodyPr/>
      <a:lstStyle/>
      <a:p>
        <a:r>
          <a:rPr lang="en-US"/>
          <a:t>We need to explain why we chose one over the other. Happy to revise statement if we decide to go back and clean the Extract code to only use one file output.</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22-Jul-24</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22-Jul-24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id="{540A1271-E1E7-40AB-9552-9B4249544008}"/>
              </a:ext>
              <a:ext uri="{C183D7F6-B498-43B3-948B-1728B52AA6E4}">
                <adec:decorative xmlns:adec="http://schemas.microsoft.com/office/drawing/2017/decorative"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a:t>Click to edit Master subtitle style</a:t>
            </a:r>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88C711-3D16-496B-BF96-001A0C0A3AAF}"/>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06ABE-9D0C-FF15-B5FE-883C1C295E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0D06278-D1EE-BCB4-7692-AD59D3BAE5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E075491-C8F0-2B0E-3D20-8E216670E562}"/>
              </a:ext>
            </a:extLst>
          </p:cNvPr>
          <p:cNvSpPr>
            <a:spLocks noGrp="1"/>
          </p:cNvSpPr>
          <p:nvPr>
            <p:ph type="dt" sz="half" idx="10"/>
          </p:nvPr>
        </p:nvSpPr>
        <p:spPr/>
        <p:txBody>
          <a:bodyPr/>
          <a:lstStyle/>
          <a:p>
            <a:fld id="{93AC4DCE-EF7C-4F66-9DCD-B4EFFCBBD1B9}" type="datetimeFigureOut">
              <a:rPr lang="en-US" smtClean="0"/>
              <a:t>22-Jul-24</a:t>
            </a:fld>
            <a:endParaRPr lang="en-US"/>
          </a:p>
        </p:txBody>
      </p:sp>
      <p:sp>
        <p:nvSpPr>
          <p:cNvPr id="5" name="Footer Placeholder 4">
            <a:extLst>
              <a:ext uri="{FF2B5EF4-FFF2-40B4-BE49-F238E27FC236}">
                <a16:creationId xmlns:a16="http://schemas.microsoft.com/office/drawing/2014/main" id="{2AD42303-E103-199B-0712-639C9F014C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E200F9-6113-AA84-38EB-3BFE21F86157}"/>
              </a:ext>
            </a:extLst>
          </p:cNvPr>
          <p:cNvSpPr>
            <a:spLocks noGrp="1"/>
          </p:cNvSpPr>
          <p:nvPr>
            <p:ph type="sldNum" sz="quarter" idx="12"/>
          </p:nvPr>
        </p:nvSpPr>
        <p:spPr/>
        <p:txBody>
          <a:bodyPr/>
          <a:lstStyle/>
          <a:p>
            <a:fld id="{2882783A-679F-4824-A227-48B03EA77276}" type="slidenum">
              <a:rPr lang="en-US" smtClean="0"/>
              <a:t>‹#›</a:t>
            </a:fld>
            <a:endParaRPr lang="en-US"/>
          </a:p>
        </p:txBody>
      </p:sp>
    </p:spTree>
    <p:extLst>
      <p:ext uri="{BB962C8B-B14F-4D97-AF65-F5344CB8AC3E}">
        <p14:creationId xmlns:p14="http://schemas.microsoft.com/office/powerpoint/2010/main" val="17581472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ED988-03D0-9C77-ECA4-98F9E5530C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EE0B3B-1A81-B00C-8A61-1AA2752862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C97F42-35E9-2DEC-5E3A-7E003C5A3C29}"/>
              </a:ext>
            </a:extLst>
          </p:cNvPr>
          <p:cNvSpPr>
            <a:spLocks noGrp="1"/>
          </p:cNvSpPr>
          <p:nvPr>
            <p:ph type="dt" sz="half" idx="10"/>
          </p:nvPr>
        </p:nvSpPr>
        <p:spPr/>
        <p:txBody>
          <a:bodyPr/>
          <a:lstStyle/>
          <a:p>
            <a:fld id="{93AC4DCE-EF7C-4F66-9DCD-B4EFFCBBD1B9}" type="datetimeFigureOut">
              <a:rPr lang="en-US" smtClean="0"/>
              <a:t>22-Jul-24</a:t>
            </a:fld>
            <a:endParaRPr lang="en-US"/>
          </a:p>
        </p:txBody>
      </p:sp>
      <p:sp>
        <p:nvSpPr>
          <p:cNvPr id="5" name="Footer Placeholder 4">
            <a:extLst>
              <a:ext uri="{FF2B5EF4-FFF2-40B4-BE49-F238E27FC236}">
                <a16:creationId xmlns:a16="http://schemas.microsoft.com/office/drawing/2014/main" id="{FC963D25-F828-E81F-09B3-A3A5494ED5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0CB04A-AE7F-49D3-ECBB-3A93CA671E03}"/>
              </a:ext>
            </a:extLst>
          </p:cNvPr>
          <p:cNvSpPr>
            <a:spLocks noGrp="1"/>
          </p:cNvSpPr>
          <p:nvPr>
            <p:ph type="sldNum" sz="quarter" idx="12"/>
          </p:nvPr>
        </p:nvSpPr>
        <p:spPr/>
        <p:txBody>
          <a:bodyPr/>
          <a:lstStyle/>
          <a:p>
            <a:fld id="{2882783A-679F-4824-A227-48B03EA77276}" type="slidenum">
              <a:rPr lang="en-US" smtClean="0"/>
              <a:t>‹#›</a:t>
            </a:fld>
            <a:endParaRPr lang="en-US"/>
          </a:p>
        </p:txBody>
      </p:sp>
    </p:spTree>
    <p:extLst>
      <p:ext uri="{BB962C8B-B14F-4D97-AF65-F5344CB8AC3E}">
        <p14:creationId xmlns:p14="http://schemas.microsoft.com/office/powerpoint/2010/main" val="16898637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49DF7-4330-D283-7C92-9379DA9A67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FFC226-7593-95E7-9FAD-71F039F4A34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B10704-D05C-C343-FD97-07E304A52C05}"/>
              </a:ext>
            </a:extLst>
          </p:cNvPr>
          <p:cNvSpPr>
            <a:spLocks noGrp="1"/>
          </p:cNvSpPr>
          <p:nvPr>
            <p:ph type="dt" sz="half" idx="10"/>
          </p:nvPr>
        </p:nvSpPr>
        <p:spPr/>
        <p:txBody>
          <a:bodyPr/>
          <a:lstStyle/>
          <a:p>
            <a:fld id="{93AC4DCE-EF7C-4F66-9DCD-B4EFFCBBD1B9}" type="datetimeFigureOut">
              <a:rPr lang="en-US" smtClean="0"/>
              <a:t>22-Jul-24</a:t>
            </a:fld>
            <a:endParaRPr lang="en-US"/>
          </a:p>
        </p:txBody>
      </p:sp>
      <p:sp>
        <p:nvSpPr>
          <p:cNvPr id="5" name="Footer Placeholder 4">
            <a:extLst>
              <a:ext uri="{FF2B5EF4-FFF2-40B4-BE49-F238E27FC236}">
                <a16:creationId xmlns:a16="http://schemas.microsoft.com/office/drawing/2014/main" id="{7D9755E6-AB3E-0691-54EB-9CA49E7357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46BC5D-38DB-57C6-4DE7-E5A224FAC36B}"/>
              </a:ext>
            </a:extLst>
          </p:cNvPr>
          <p:cNvSpPr>
            <a:spLocks noGrp="1"/>
          </p:cNvSpPr>
          <p:nvPr>
            <p:ph type="sldNum" sz="quarter" idx="12"/>
          </p:nvPr>
        </p:nvSpPr>
        <p:spPr/>
        <p:txBody>
          <a:bodyPr/>
          <a:lstStyle/>
          <a:p>
            <a:fld id="{2882783A-679F-4824-A227-48B03EA77276}" type="slidenum">
              <a:rPr lang="en-US" smtClean="0"/>
              <a:t>‹#›</a:t>
            </a:fld>
            <a:endParaRPr lang="en-US"/>
          </a:p>
        </p:txBody>
      </p:sp>
    </p:spTree>
    <p:extLst>
      <p:ext uri="{BB962C8B-B14F-4D97-AF65-F5344CB8AC3E}">
        <p14:creationId xmlns:p14="http://schemas.microsoft.com/office/powerpoint/2010/main" val="19225760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88F2E-C719-15DD-C1F5-D327E5D7F0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3DE780-EC46-EEF1-F9D7-33EE79AB98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4E5149-D74A-A192-82FC-18C3A0C3F7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7195A70-EE56-7861-2894-902E4B6D745D}"/>
              </a:ext>
            </a:extLst>
          </p:cNvPr>
          <p:cNvSpPr>
            <a:spLocks noGrp="1"/>
          </p:cNvSpPr>
          <p:nvPr>
            <p:ph type="dt" sz="half" idx="10"/>
          </p:nvPr>
        </p:nvSpPr>
        <p:spPr/>
        <p:txBody>
          <a:bodyPr/>
          <a:lstStyle/>
          <a:p>
            <a:fld id="{93AC4DCE-EF7C-4F66-9DCD-B4EFFCBBD1B9}" type="datetimeFigureOut">
              <a:rPr lang="en-US" smtClean="0"/>
              <a:t>22-Jul-24</a:t>
            </a:fld>
            <a:endParaRPr lang="en-US"/>
          </a:p>
        </p:txBody>
      </p:sp>
      <p:sp>
        <p:nvSpPr>
          <p:cNvPr id="6" name="Footer Placeholder 5">
            <a:extLst>
              <a:ext uri="{FF2B5EF4-FFF2-40B4-BE49-F238E27FC236}">
                <a16:creationId xmlns:a16="http://schemas.microsoft.com/office/drawing/2014/main" id="{7736F407-641D-D91D-55EC-8D1FEB6665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255B72-F783-2221-8999-98F2FA472AB3}"/>
              </a:ext>
            </a:extLst>
          </p:cNvPr>
          <p:cNvSpPr>
            <a:spLocks noGrp="1"/>
          </p:cNvSpPr>
          <p:nvPr>
            <p:ph type="sldNum" sz="quarter" idx="12"/>
          </p:nvPr>
        </p:nvSpPr>
        <p:spPr/>
        <p:txBody>
          <a:bodyPr/>
          <a:lstStyle/>
          <a:p>
            <a:fld id="{2882783A-679F-4824-A227-48B03EA77276}" type="slidenum">
              <a:rPr lang="en-US" smtClean="0"/>
              <a:t>‹#›</a:t>
            </a:fld>
            <a:endParaRPr lang="en-US"/>
          </a:p>
        </p:txBody>
      </p:sp>
    </p:spTree>
    <p:extLst>
      <p:ext uri="{BB962C8B-B14F-4D97-AF65-F5344CB8AC3E}">
        <p14:creationId xmlns:p14="http://schemas.microsoft.com/office/powerpoint/2010/main" val="25083176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365A1-9027-458C-9393-7F993F9618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9904CB-8285-849E-662C-270F012DCF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56E2D3-250B-243C-2D0A-76F5CE32AE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73222E0-8BDD-1F7C-66AC-1ADD60BFB5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EA26FC-91B3-9835-EDD3-642B33A9222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F46F16-CAEF-CAF6-C337-34712F8D0D20}"/>
              </a:ext>
            </a:extLst>
          </p:cNvPr>
          <p:cNvSpPr>
            <a:spLocks noGrp="1"/>
          </p:cNvSpPr>
          <p:nvPr>
            <p:ph type="dt" sz="half" idx="10"/>
          </p:nvPr>
        </p:nvSpPr>
        <p:spPr/>
        <p:txBody>
          <a:bodyPr/>
          <a:lstStyle/>
          <a:p>
            <a:fld id="{93AC4DCE-EF7C-4F66-9DCD-B4EFFCBBD1B9}" type="datetimeFigureOut">
              <a:rPr lang="en-US" smtClean="0"/>
              <a:t>22-Jul-24</a:t>
            </a:fld>
            <a:endParaRPr lang="en-US"/>
          </a:p>
        </p:txBody>
      </p:sp>
      <p:sp>
        <p:nvSpPr>
          <p:cNvPr id="8" name="Footer Placeholder 7">
            <a:extLst>
              <a:ext uri="{FF2B5EF4-FFF2-40B4-BE49-F238E27FC236}">
                <a16:creationId xmlns:a16="http://schemas.microsoft.com/office/drawing/2014/main" id="{AFB13457-8062-616F-BCAB-D7906C936B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87E2725-D33A-FD1C-C920-39A571E4019B}"/>
              </a:ext>
            </a:extLst>
          </p:cNvPr>
          <p:cNvSpPr>
            <a:spLocks noGrp="1"/>
          </p:cNvSpPr>
          <p:nvPr>
            <p:ph type="sldNum" sz="quarter" idx="12"/>
          </p:nvPr>
        </p:nvSpPr>
        <p:spPr/>
        <p:txBody>
          <a:bodyPr/>
          <a:lstStyle/>
          <a:p>
            <a:fld id="{2882783A-679F-4824-A227-48B03EA77276}" type="slidenum">
              <a:rPr lang="en-US" smtClean="0"/>
              <a:t>‹#›</a:t>
            </a:fld>
            <a:endParaRPr lang="en-US"/>
          </a:p>
        </p:txBody>
      </p:sp>
    </p:spTree>
    <p:extLst>
      <p:ext uri="{BB962C8B-B14F-4D97-AF65-F5344CB8AC3E}">
        <p14:creationId xmlns:p14="http://schemas.microsoft.com/office/powerpoint/2010/main" val="40844724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A22D2-7FA0-623C-5BCA-28EE680DC12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916C6E-D898-FC30-B3C5-3CEC6080414C}"/>
              </a:ext>
            </a:extLst>
          </p:cNvPr>
          <p:cNvSpPr>
            <a:spLocks noGrp="1"/>
          </p:cNvSpPr>
          <p:nvPr>
            <p:ph type="dt" sz="half" idx="10"/>
          </p:nvPr>
        </p:nvSpPr>
        <p:spPr/>
        <p:txBody>
          <a:bodyPr/>
          <a:lstStyle/>
          <a:p>
            <a:fld id="{93AC4DCE-EF7C-4F66-9DCD-B4EFFCBBD1B9}" type="datetimeFigureOut">
              <a:rPr lang="en-US" smtClean="0"/>
              <a:t>22-Jul-24</a:t>
            </a:fld>
            <a:endParaRPr lang="en-US"/>
          </a:p>
        </p:txBody>
      </p:sp>
      <p:sp>
        <p:nvSpPr>
          <p:cNvPr id="4" name="Footer Placeholder 3">
            <a:extLst>
              <a:ext uri="{FF2B5EF4-FFF2-40B4-BE49-F238E27FC236}">
                <a16:creationId xmlns:a16="http://schemas.microsoft.com/office/drawing/2014/main" id="{DBD5C803-EB96-34EB-CE4D-486F1503D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C8431BC-863B-65D3-7E0F-B52BBE712A6F}"/>
              </a:ext>
            </a:extLst>
          </p:cNvPr>
          <p:cNvSpPr>
            <a:spLocks noGrp="1"/>
          </p:cNvSpPr>
          <p:nvPr>
            <p:ph type="sldNum" sz="quarter" idx="12"/>
          </p:nvPr>
        </p:nvSpPr>
        <p:spPr/>
        <p:txBody>
          <a:bodyPr/>
          <a:lstStyle/>
          <a:p>
            <a:fld id="{2882783A-679F-4824-A227-48B03EA77276}" type="slidenum">
              <a:rPr lang="en-US" smtClean="0"/>
              <a:t>‹#›</a:t>
            </a:fld>
            <a:endParaRPr lang="en-US"/>
          </a:p>
        </p:txBody>
      </p:sp>
    </p:spTree>
    <p:extLst>
      <p:ext uri="{BB962C8B-B14F-4D97-AF65-F5344CB8AC3E}">
        <p14:creationId xmlns:p14="http://schemas.microsoft.com/office/powerpoint/2010/main" val="19335822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3DD3F6-AA55-93BD-AA07-C17B42DBB0C1}"/>
              </a:ext>
            </a:extLst>
          </p:cNvPr>
          <p:cNvSpPr>
            <a:spLocks noGrp="1"/>
          </p:cNvSpPr>
          <p:nvPr>
            <p:ph type="dt" sz="half" idx="10"/>
          </p:nvPr>
        </p:nvSpPr>
        <p:spPr/>
        <p:txBody>
          <a:bodyPr/>
          <a:lstStyle/>
          <a:p>
            <a:fld id="{93AC4DCE-EF7C-4F66-9DCD-B4EFFCBBD1B9}" type="datetimeFigureOut">
              <a:rPr lang="en-US" smtClean="0"/>
              <a:t>22-Jul-24</a:t>
            </a:fld>
            <a:endParaRPr lang="en-US"/>
          </a:p>
        </p:txBody>
      </p:sp>
      <p:sp>
        <p:nvSpPr>
          <p:cNvPr id="3" name="Footer Placeholder 2">
            <a:extLst>
              <a:ext uri="{FF2B5EF4-FFF2-40B4-BE49-F238E27FC236}">
                <a16:creationId xmlns:a16="http://schemas.microsoft.com/office/drawing/2014/main" id="{964D1382-88C7-2C49-B081-C94CC8260C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E8C4A9-3322-D467-2543-1BF1FF219277}"/>
              </a:ext>
            </a:extLst>
          </p:cNvPr>
          <p:cNvSpPr>
            <a:spLocks noGrp="1"/>
          </p:cNvSpPr>
          <p:nvPr>
            <p:ph type="sldNum" sz="quarter" idx="12"/>
          </p:nvPr>
        </p:nvSpPr>
        <p:spPr/>
        <p:txBody>
          <a:bodyPr/>
          <a:lstStyle/>
          <a:p>
            <a:fld id="{2882783A-679F-4824-A227-48B03EA77276}" type="slidenum">
              <a:rPr lang="en-US" smtClean="0"/>
              <a:t>‹#›</a:t>
            </a:fld>
            <a:endParaRPr lang="en-US"/>
          </a:p>
        </p:txBody>
      </p:sp>
    </p:spTree>
    <p:extLst>
      <p:ext uri="{BB962C8B-B14F-4D97-AF65-F5344CB8AC3E}">
        <p14:creationId xmlns:p14="http://schemas.microsoft.com/office/powerpoint/2010/main" val="7358102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73274-DA0C-B75F-81E3-EB3B586211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4DC8AF-FBD4-E315-EAB7-77901F425F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91F9682-6485-4CE9-CAF9-5E5AA24943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464BEC-3C05-F7B0-D5DA-E38489444AA3}"/>
              </a:ext>
            </a:extLst>
          </p:cNvPr>
          <p:cNvSpPr>
            <a:spLocks noGrp="1"/>
          </p:cNvSpPr>
          <p:nvPr>
            <p:ph type="dt" sz="half" idx="10"/>
          </p:nvPr>
        </p:nvSpPr>
        <p:spPr/>
        <p:txBody>
          <a:bodyPr/>
          <a:lstStyle/>
          <a:p>
            <a:fld id="{93AC4DCE-EF7C-4F66-9DCD-B4EFFCBBD1B9}" type="datetimeFigureOut">
              <a:rPr lang="en-US" smtClean="0"/>
              <a:t>22-Jul-24</a:t>
            </a:fld>
            <a:endParaRPr lang="en-US"/>
          </a:p>
        </p:txBody>
      </p:sp>
      <p:sp>
        <p:nvSpPr>
          <p:cNvPr id="6" name="Footer Placeholder 5">
            <a:extLst>
              <a:ext uri="{FF2B5EF4-FFF2-40B4-BE49-F238E27FC236}">
                <a16:creationId xmlns:a16="http://schemas.microsoft.com/office/drawing/2014/main" id="{A4A6294C-9D2B-394A-1DE3-6A63425EC9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4233D8-1473-D52F-CDFD-2ADE5C10584B}"/>
              </a:ext>
            </a:extLst>
          </p:cNvPr>
          <p:cNvSpPr>
            <a:spLocks noGrp="1"/>
          </p:cNvSpPr>
          <p:nvPr>
            <p:ph type="sldNum" sz="quarter" idx="12"/>
          </p:nvPr>
        </p:nvSpPr>
        <p:spPr/>
        <p:txBody>
          <a:bodyPr/>
          <a:lstStyle/>
          <a:p>
            <a:fld id="{2882783A-679F-4824-A227-48B03EA77276}" type="slidenum">
              <a:rPr lang="en-US" smtClean="0"/>
              <a:t>‹#›</a:t>
            </a:fld>
            <a:endParaRPr lang="en-US"/>
          </a:p>
        </p:txBody>
      </p:sp>
    </p:spTree>
    <p:extLst>
      <p:ext uri="{BB962C8B-B14F-4D97-AF65-F5344CB8AC3E}">
        <p14:creationId xmlns:p14="http://schemas.microsoft.com/office/powerpoint/2010/main" val="22306081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272E7-7765-29E3-733E-2B887E5F3A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7D43F3-6F31-1352-ACC7-F97741D614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4B128B-0EB0-38FF-0E0B-60F1CA0477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EF2E2A-8673-9606-6987-867CAE01D5B3}"/>
              </a:ext>
            </a:extLst>
          </p:cNvPr>
          <p:cNvSpPr>
            <a:spLocks noGrp="1"/>
          </p:cNvSpPr>
          <p:nvPr>
            <p:ph type="dt" sz="half" idx="10"/>
          </p:nvPr>
        </p:nvSpPr>
        <p:spPr/>
        <p:txBody>
          <a:bodyPr/>
          <a:lstStyle/>
          <a:p>
            <a:fld id="{93AC4DCE-EF7C-4F66-9DCD-B4EFFCBBD1B9}" type="datetimeFigureOut">
              <a:rPr lang="en-US" smtClean="0"/>
              <a:t>22-Jul-24</a:t>
            </a:fld>
            <a:endParaRPr lang="en-US"/>
          </a:p>
        </p:txBody>
      </p:sp>
      <p:sp>
        <p:nvSpPr>
          <p:cNvPr id="6" name="Footer Placeholder 5">
            <a:extLst>
              <a:ext uri="{FF2B5EF4-FFF2-40B4-BE49-F238E27FC236}">
                <a16:creationId xmlns:a16="http://schemas.microsoft.com/office/drawing/2014/main" id="{B960AFD9-53C3-C23F-96E0-A4064E2709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EFFDD0-FDCB-B6FD-D16A-3856244FD10C}"/>
              </a:ext>
            </a:extLst>
          </p:cNvPr>
          <p:cNvSpPr>
            <a:spLocks noGrp="1"/>
          </p:cNvSpPr>
          <p:nvPr>
            <p:ph type="sldNum" sz="quarter" idx="12"/>
          </p:nvPr>
        </p:nvSpPr>
        <p:spPr/>
        <p:txBody>
          <a:bodyPr/>
          <a:lstStyle/>
          <a:p>
            <a:fld id="{2882783A-679F-4824-A227-48B03EA77276}" type="slidenum">
              <a:rPr lang="en-US" smtClean="0"/>
              <a:t>‹#›</a:t>
            </a:fld>
            <a:endParaRPr lang="en-US"/>
          </a:p>
        </p:txBody>
      </p:sp>
    </p:spTree>
    <p:extLst>
      <p:ext uri="{BB962C8B-B14F-4D97-AF65-F5344CB8AC3E}">
        <p14:creationId xmlns:p14="http://schemas.microsoft.com/office/powerpoint/2010/main" val="30480675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864FC-033C-49CE-C0D2-6EA62501EF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7B4999-1091-75C2-FF9E-3ABDA3C910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297077-A438-943D-DED0-CBC15D5969B3}"/>
              </a:ext>
            </a:extLst>
          </p:cNvPr>
          <p:cNvSpPr>
            <a:spLocks noGrp="1"/>
          </p:cNvSpPr>
          <p:nvPr>
            <p:ph type="dt" sz="half" idx="10"/>
          </p:nvPr>
        </p:nvSpPr>
        <p:spPr/>
        <p:txBody>
          <a:bodyPr/>
          <a:lstStyle/>
          <a:p>
            <a:fld id="{93AC4DCE-EF7C-4F66-9DCD-B4EFFCBBD1B9}" type="datetimeFigureOut">
              <a:rPr lang="en-US" smtClean="0"/>
              <a:t>22-Jul-24</a:t>
            </a:fld>
            <a:endParaRPr lang="en-US"/>
          </a:p>
        </p:txBody>
      </p:sp>
      <p:sp>
        <p:nvSpPr>
          <p:cNvPr id="5" name="Footer Placeholder 4">
            <a:extLst>
              <a:ext uri="{FF2B5EF4-FFF2-40B4-BE49-F238E27FC236}">
                <a16:creationId xmlns:a16="http://schemas.microsoft.com/office/drawing/2014/main" id="{70191060-8FC0-DF58-5BE6-EF9C5675D6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BBCD94-E373-CF56-E6F4-92E4611A5AB9}"/>
              </a:ext>
            </a:extLst>
          </p:cNvPr>
          <p:cNvSpPr>
            <a:spLocks noGrp="1"/>
          </p:cNvSpPr>
          <p:nvPr>
            <p:ph type="sldNum" sz="quarter" idx="12"/>
          </p:nvPr>
        </p:nvSpPr>
        <p:spPr/>
        <p:txBody>
          <a:bodyPr/>
          <a:lstStyle/>
          <a:p>
            <a:fld id="{2882783A-679F-4824-A227-48B03EA77276}" type="slidenum">
              <a:rPr lang="en-US" smtClean="0"/>
              <a:t>‹#›</a:t>
            </a:fld>
            <a:endParaRPr lang="en-US"/>
          </a:p>
        </p:txBody>
      </p:sp>
    </p:spTree>
    <p:extLst>
      <p:ext uri="{BB962C8B-B14F-4D97-AF65-F5344CB8AC3E}">
        <p14:creationId xmlns:p14="http://schemas.microsoft.com/office/powerpoint/2010/main" val="3196988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89DA88-2678-37CE-BD2A-B730A6EA712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10B02D-7523-AD25-64EA-3EB67E3B7F2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044FF7-DCF5-DF61-D879-46F4673111AA}"/>
              </a:ext>
            </a:extLst>
          </p:cNvPr>
          <p:cNvSpPr>
            <a:spLocks noGrp="1"/>
          </p:cNvSpPr>
          <p:nvPr>
            <p:ph type="dt" sz="half" idx="10"/>
          </p:nvPr>
        </p:nvSpPr>
        <p:spPr/>
        <p:txBody>
          <a:bodyPr/>
          <a:lstStyle/>
          <a:p>
            <a:fld id="{93AC4DCE-EF7C-4F66-9DCD-B4EFFCBBD1B9}" type="datetimeFigureOut">
              <a:rPr lang="en-US" smtClean="0"/>
              <a:t>22-Jul-24</a:t>
            </a:fld>
            <a:endParaRPr lang="en-US"/>
          </a:p>
        </p:txBody>
      </p:sp>
      <p:sp>
        <p:nvSpPr>
          <p:cNvPr id="5" name="Footer Placeholder 4">
            <a:extLst>
              <a:ext uri="{FF2B5EF4-FFF2-40B4-BE49-F238E27FC236}">
                <a16:creationId xmlns:a16="http://schemas.microsoft.com/office/drawing/2014/main" id="{6807A9EB-E09E-3414-C76A-1A8D79E527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B88AC-5A08-50AB-C91F-9BB30178FF19}"/>
              </a:ext>
            </a:extLst>
          </p:cNvPr>
          <p:cNvSpPr>
            <a:spLocks noGrp="1"/>
          </p:cNvSpPr>
          <p:nvPr>
            <p:ph type="sldNum" sz="quarter" idx="12"/>
          </p:nvPr>
        </p:nvSpPr>
        <p:spPr/>
        <p:txBody>
          <a:bodyPr/>
          <a:lstStyle/>
          <a:p>
            <a:fld id="{2882783A-679F-4824-A227-48B03EA77276}" type="slidenum">
              <a:rPr lang="en-US" smtClean="0"/>
              <a:t>‹#›</a:t>
            </a:fld>
            <a:endParaRPr lang="en-US"/>
          </a:p>
        </p:txBody>
      </p:sp>
    </p:spTree>
    <p:extLst>
      <p:ext uri="{BB962C8B-B14F-4D97-AF65-F5344CB8AC3E}">
        <p14:creationId xmlns:p14="http://schemas.microsoft.com/office/powerpoint/2010/main" val="4228687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23006" y="1555716"/>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7517"/>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111752" y="127427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838200" y="208162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table</a:t>
            </a:r>
            <a:endParaRPr lang="en-US" noProof="0" dirty="0"/>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C23D1-BE9A-4E52-9BEF-D55C4CB7574F}"/>
              </a:ext>
              <a:ext uri="{C183D7F6-B498-43B3-948B-1728B52AA6E4}">
                <adec:decorative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a:t>Click icon to add media</a:t>
            </a:r>
            <a:endParaRPr lang="en-US" noProof="0"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noProof="0" smtClean="0"/>
              <a:pPr/>
              <a:t>‹#›</a:t>
            </a:fld>
            <a:endParaRPr lang="en-US" noProof="0"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r>
              <a:rPr lang="en-US" noProof="0"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noProof="0" dirty="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7B87B1-359C-689D-5C0E-74BC1B67E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02491F6-D710-FB20-1AC1-B2A8AB0907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C6F5A5-9805-85CE-FE20-0001CF04BC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3AC4DCE-EF7C-4F66-9DCD-B4EFFCBBD1B9}" type="datetimeFigureOut">
              <a:rPr lang="en-US" smtClean="0"/>
              <a:t>22-Jul-24</a:t>
            </a:fld>
            <a:endParaRPr lang="en-US"/>
          </a:p>
        </p:txBody>
      </p:sp>
      <p:sp>
        <p:nvSpPr>
          <p:cNvPr id="5" name="Footer Placeholder 4">
            <a:extLst>
              <a:ext uri="{FF2B5EF4-FFF2-40B4-BE49-F238E27FC236}">
                <a16:creationId xmlns:a16="http://schemas.microsoft.com/office/drawing/2014/main" id="{27C59527-972D-E790-3102-78E6A5C43A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95E6F12-E51C-5217-42C2-C8A29DEDEE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882783A-679F-4824-A227-48B03EA77276}" type="slidenum">
              <a:rPr lang="en-US" smtClean="0"/>
              <a:t>‹#›</a:t>
            </a:fld>
            <a:endParaRPr lang="en-US"/>
          </a:p>
        </p:txBody>
      </p:sp>
    </p:spTree>
    <p:extLst>
      <p:ext uri="{BB962C8B-B14F-4D97-AF65-F5344CB8AC3E}">
        <p14:creationId xmlns:p14="http://schemas.microsoft.com/office/powerpoint/2010/main" val="60177879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microsoft.com/office/2018/10/relationships/comments" Target="../comments/modernComment_104_11E608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E70722D-0BC0-4487-812D-1E4E0DEC1129}"/>
              </a:ext>
            </a:extLst>
          </p:cNvPr>
          <p:cNvSpPr>
            <a:spLocks noGrp="1"/>
          </p:cNvSpPr>
          <p:nvPr>
            <p:ph type="body" sz="quarter" idx="20"/>
          </p:nvPr>
        </p:nvSpPr>
        <p:spPr/>
        <p:txBody>
          <a:bodyPr/>
          <a:lstStyle/>
          <a:p>
            <a:r>
              <a:rPr lang="en-US" dirty="0"/>
              <a:t>July</a:t>
            </a:r>
            <a:endParaRPr lang="ru-RU" dirty="0"/>
          </a:p>
        </p:txBody>
      </p:sp>
      <p:sp>
        <p:nvSpPr>
          <p:cNvPr id="2" name="Text Placeholder 1">
            <a:extLst>
              <a:ext uri="{FF2B5EF4-FFF2-40B4-BE49-F238E27FC236}">
                <a16:creationId xmlns:a16="http://schemas.microsoft.com/office/drawing/2014/main" id="{7D65CF0B-BB68-4A49-91EE-96E78E8CAD61}"/>
              </a:ext>
            </a:extLst>
          </p:cNvPr>
          <p:cNvSpPr>
            <a:spLocks noGrp="1"/>
          </p:cNvSpPr>
          <p:nvPr>
            <p:ph type="body" sz="quarter" idx="21"/>
          </p:nvPr>
        </p:nvSpPr>
        <p:spPr/>
        <p:txBody>
          <a:bodyPr/>
          <a:lstStyle/>
          <a:p>
            <a:r>
              <a:rPr lang="en-US" dirty="0"/>
              <a:t>2024</a:t>
            </a:r>
            <a:endParaRPr lang="ru-RU" dirty="0"/>
          </a:p>
        </p:txBody>
      </p:sp>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p:txBody>
          <a:bodyPr/>
          <a:lstStyle/>
          <a:p>
            <a:r>
              <a:rPr lang="en-US" dirty="0"/>
              <a:t>National Parks</a:t>
            </a:r>
            <a:br>
              <a:rPr lang="en-US" dirty="0"/>
            </a:br>
            <a:r>
              <a:rPr lang="en-US" dirty="0"/>
              <a:t>ETL Project</a:t>
            </a:r>
            <a:endParaRPr lang="ru-RU" dirty="0"/>
          </a:p>
        </p:txBody>
      </p:sp>
      <p:sp>
        <p:nvSpPr>
          <p:cNvPr id="5" name="Text Placeholder 4">
            <a:extLst>
              <a:ext uri="{FF2B5EF4-FFF2-40B4-BE49-F238E27FC236}">
                <a16:creationId xmlns:a16="http://schemas.microsoft.com/office/drawing/2014/main" id="{B623514F-9C9F-4868-A7D9-66CAA07E615D}"/>
              </a:ext>
            </a:extLst>
          </p:cNvPr>
          <p:cNvSpPr>
            <a:spLocks noGrp="1"/>
          </p:cNvSpPr>
          <p:nvPr>
            <p:ph type="body" sz="quarter" idx="13"/>
          </p:nvPr>
        </p:nvSpPr>
        <p:spPr/>
        <p:txBody>
          <a:bodyPr/>
          <a:lstStyle/>
          <a:p>
            <a:r>
              <a:rPr lang="en-US" dirty="0"/>
              <a:t>Where would you like to go next?</a:t>
            </a:r>
            <a:br>
              <a:rPr lang="en-US" dirty="0"/>
            </a:br>
            <a:endParaRPr lang="ru-RU" dirty="0"/>
          </a:p>
        </p:txBody>
      </p:sp>
    </p:spTree>
    <p:extLst>
      <p:ext uri="{BB962C8B-B14F-4D97-AF65-F5344CB8AC3E}">
        <p14:creationId xmlns:p14="http://schemas.microsoft.com/office/powerpoint/2010/main" val="2142316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2806C0-8AE3-4975-9946-CCD70055F494}"/>
              </a:ext>
            </a:extLst>
          </p:cNvPr>
          <p:cNvSpPr>
            <a:spLocks noGrp="1"/>
          </p:cNvSpPr>
          <p:nvPr>
            <p:ph type="title"/>
          </p:nvPr>
        </p:nvSpPr>
        <p:spPr/>
        <p:txBody>
          <a:bodyPr/>
          <a:lstStyle/>
          <a:p>
            <a:r>
              <a:rPr lang="en-US" dirty="0"/>
              <a:t>Website/Dynamic Visualizations (VC)</a:t>
            </a:r>
          </a:p>
        </p:txBody>
      </p:sp>
      <p:sp>
        <p:nvSpPr>
          <p:cNvPr id="5" name="Media Placeholder 4" descr="Media">
            <a:extLst>
              <a:ext uri="{FF2B5EF4-FFF2-40B4-BE49-F238E27FC236}">
                <a16:creationId xmlns:a16="http://schemas.microsoft.com/office/drawing/2014/main" id="{D7FB60BE-A06D-46A2-8BC5-E4AB30430916}"/>
              </a:ext>
            </a:extLst>
          </p:cNvPr>
          <p:cNvSpPr>
            <a:spLocks noGrp="1"/>
          </p:cNvSpPr>
          <p:nvPr>
            <p:ph type="media" sz="quarter" idx="17"/>
          </p:nvPr>
        </p:nvSpPr>
        <p:spPr/>
        <p:txBody>
          <a:bodyPr/>
          <a:lstStyle/>
          <a:p>
            <a:endParaRPr lang="en-US"/>
          </a:p>
        </p:txBody>
      </p:sp>
      <p:sp>
        <p:nvSpPr>
          <p:cNvPr id="3" name="Footer Placeholder 2">
            <a:extLst>
              <a:ext uri="{FF2B5EF4-FFF2-40B4-BE49-F238E27FC236}">
                <a16:creationId xmlns:a16="http://schemas.microsoft.com/office/drawing/2014/main" id="{F3B30A82-8E4A-471C-A080-278975C952AA}"/>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8D8F9E36-CD39-4DDD-927C-C07E8C070A17}"/>
              </a:ext>
            </a:extLst>
          </p:cNvPr>
          <p:cNvSpPr>
            <a:spLocks noGrp="1"/>
          </p:cNvSpPr>
          <p:nvPr>
            <p:ph type="sldNum" sz="quarter" idx="10"/>
          </p:nvPr>
        </p:nvSpPr>
        <p:spPr/>
        <p:txBody>
          <a:bodyPr/>
          <a:lstStyle/>
          <a:p>
            <a:fld id="{D495E168-DA5E-4888-8D8A-92B118324C14}" type="slidenum">
              <a:rPr lang="en-US" smtClean="0"/>
              <a:pPr/>
              <a:t>10</a:t>
            </a:fld>
            <a:endParaRPr lang="en-US" dirty="0"/>
          </a:p>
        </p:txBody>
      </p:sp>
    </p:spTree>
    <p:extLst>
      <p:ext uri="{BB962C8B-B14F-4D97-AF65-F5344CB8AC3E}">
        <p14:creationId xmlns:p14="http://schemas.microsoft.com/office/powerpoint/2010/main" val="491993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B381BA-F1D7-483F-B759-9C3451355503}"/>
              </a:ext>
            </a:extLst>
          </p:cNvPr>
          <p:cNvSpPr>
            <a:spLocks noGrp="1"/>
          </p:cNvSpPr>
          <p:nvPr>
            <p:ph type="title"/>
          </p:nvPr>
        </p:nvSpPr>
        <p:spPr/>
        <p:txBody>
          <a:bodyPr/>
          <a:lstStyle/>
          <a:p>
            <a:r>
              <a:rPr lang="en-US" dirty="0"/>
              <a:t>THANK YOU!</a:t>
            </a:r>
          </a:p>
        </p:txBody>
      </p:sp>
      <p:sp>
        <p:nvSpPr>
          <p:cNvPr id="4" name="Text Placeholder 3">
            <a:extLst>
              <a:ext uri="{FF2B5EF4-FFF2-40B4-BE49-F238E27FC236}">
                <a16:creationId xmlns:a16="http://schemas.microsoft.com/office/drawing/2014/main" id="{A412BBAB-4628-42F5-BF78-BE0E59475133}"/>
              </a:ext>
            </a:extLst>
          </p:cNvPr>
          <p:cNvSpPr>
            <a:spLocks noGrp="1"/>
          </p:cNvSpPr>
          <p:nvPr>
            <p:ph type="body" sz="quarter" idx="13"/>
          </p:nvPr>
        </p:nvSpPr>
        <p:spPr/>
        <p:txBody>
          <a:bodyPr/>
          <a:lstStyle/>
          <a:p>
            <a:r>
              <a:rPr lang="en-US" dirty="0"/>
              <a:t>Questions?</a:t>
            </a:r>
          </a:p>
        </p:txBody>
      </p:sp>
      <p:sp>
        <p:nvSpPr>
          <p:cNvPr id="3" name="Text Placeholder 2">
            <a:extLst>
              <a:ext uri="{FF2B5EF4-FFF2-40B4-BE49-F238E27FC236}">
                <a16:creationId xmlns:a16="http://schemas.microsoft.com/office/drawing/2014/main" id="{16721AB4-1CF0-4825-926E-5207D64C2645}"/>
              </a:ext>
            </a:extLst>
          </p:cNvPr>
          <p:cNvSpPr>
            <a:spLocks noGrp="1"/>
          </p:cNvSpPr>
          <p:nvPr>
            <p:ph type="body" sz="quarter" idx="20"/>
          </p:nvPr>
        </p:nvSpPr>
        <p:spPr/>
        <p:txBody>
          <a:bodyPr/>
          <a:lstStyle/>
          <a:p>
            <a:r>
              <a:rPr lang="en-US" dirty="0"/>
              <a:t>Visit our Repo</a:t>
            </a:r>
          </a:p>
        </p:txBody>
      </p:sp>
      <p:sp>
        <p:nvSpPr>
          <p:cNvPr id="2" name="Text Placeholder 1">
            <a:extLst>
              <a:ext uri="{FF2B5EF4-FFF2-40B4-BE49-F238E27FC236}">
                <a16:creationId xmlns:a16="http://schemas.microsoft.com/office/drawing/2014/main" id="{CBA4F671-D586-49FB-B0C1-E7E9ADFE08D4}"/>
              </a:ext>
            </a:extLst>
          </p:cNvPr>
          <p:cNvSpPr>
            <a:spLocks noGrp="1"/>
          </p:cNvSpPr>
          <p:nvPr>
            <p:ph type="body" sz="quarter" idx="21"/>
          </p:nvPr>
        </p:nvSpPr>
        <p:spPr>
          <a:xfrm>
            <a:off x="1050856" y="4222968"/>
            <a:ext cx="10090287" cy="474519"/>
          </a:xfrm>
        </p:spPr>
        <p:txBody>
          <a:bodyPr/>
          <a:lstStyle/>
          <a:p>
            <a:r>
              <a:rPr lang="en-US" dirty="0"/>
              <a:t>https://github.com/melmelmorales/ETL_Project</a:t>
            </a:r>
          </a:p>
        </p:txBody>
      </p:sp>
    </p:spTree>
    <p:extLst>
      <p:ext uri="{BB962C8B-B14F-4D97-AF65-F5344CB8AC3E}">
        <p14:creationId xmlns:p14="http://schemas.microsoft.com/office/powerpoint/2010/main" val="3309279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p:txBody>
          <a:bodyPr/>
          <a:lstStyle/>
          <a:p>
            <a:r>
              <a:rPr lang="en-US" dirty="0"/>
              <a:t>Meet the Team</a:t>
            </a:r>
          </a:p>
        </p:txBody>
      </p:sp>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0"/>
          </p:nvPr>
        </p:nvSpPr>
        <p:spPr/>
        <p:txBody>
          <a:bodyPr/>
          <a:lstStyle/>
          <a:p>
            <a:fld id="{D495E168-DA5E-4888-8D8A-92B118324C14}" type="slidenum">
              <a:rPr lang="en-US" smtClean="0"/>
              <a:pPr/>
              <a:t>2</a:t>
            </a:fld>
            <a:endParaRPr lang="en-US" dirty="0"/>
          </a:p>
        </p:txBody>
      </p:sp>
    </p:spTree>
    <p:extLst>
      <p:ext uri="{BB962C8B-B14F-4D97-AF65-F5344CB8AC3E}">
        <p14:creationId xmlns:p14="http://schemas.microsoft.com/office/powerpoint/2010/main" val="434389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99A8D28-D968-408D-AA5E-1B16F071D7DF}"/>
              </a:ext>
            </a:extLst>
          </p:cNvPr>
          <p:cNvSpPr>
            <a:spLocks noGrp="1"/>
          </p:cNvSpPr>
          <p:nvPr>
            <p:ph type="body" sz="quarter" idx="13"/>
          </p:nvPr>
        </p:nvSpPr>
        <p:spPr>
          <a:xfrm>
            <a:off x="915742" y="2961308"/>
            <a:ext cx="5285914" cy="440909"/>
          </a:xfrm>
        </p:spPr>
        <p:txBody>
          <a:bodyPr/>
          <a:lstStyle/>
          <a:p>
            <a:r>
              <a:rPr lang="en-US" dirty="0"/>
              <a:t>Melissa Morales</a:t>
            </a:r>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a:lstStyle/>
          <a:p>
            <a:fld id="{D495E168-DA5E-4888-8D8A-92B118324C14}" type="slidenum">
              <a:rPr lang="en-US" smtClean="0"/>
              <a:pPr/>
              <a:t>3</a:t>
            </a:fld>
            <a:endParaRPr lang="en-US" dirty="0"/>
          </a:p>
        </p:txBody>
      </p:sp>
      <p:sp>
        <p:nvSpPr>
          <p:cNvPr id="9" name="Text Placeholder 4">
            <a:extLst>
              <a:ext uri="{FF2B5EF4-FFF2-40B4-BE49-F238E27FC236}">
                <a16:creationId xmlns:a16="http://schemas.microsoft.com/office/drawing/2014/main" id="{84F716BA-3515-1D44-3E30-69E0B3F42C4A}"/>
              </a:ext>
            </a:extLst>
          </p:cNvPr>
          <p:cNvSpPr txBox="1">
            <a:spLocks/>
          </p:cNvSpPr>
          <p:nvPr/>
        </p:nvSpPr>
        <p:spPr>
          <a:xfrm>
            <a:off x="3892103" y="4537818"/>
            <a:ext cx="5285914" cy="44090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3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Victoria Scott</a:t>
            </a:r>
          </a:p>
        </p:txBody>
      </p:sp>
      <p:sp>
        <p:nvSpPr>
          <p:cNvPr id="10" name="Text Placeholder 4">
            <a:extLst>
              <a:ext uri="{FF2B5EF4-FFF2-40B4-BE49-F238E27FC236}">
                <a16:creationId xmlns:a16="http://schemas.microsoft.com/office/drawing/2014/main" id="{B6C633DB-C816-84BD-F25A-8D7EEB481B89}"/>
              </a:ext>
            </a:extLst>
          </p:cNvPr>
          <p:cNvSpPr txBox="1">
            <a:spLocks/>
          </p:cNvSpPr>
          <p:nvPr/>
        </p:nvSpPr>
        <p:spPr>
          <a:xfrm>
            <a:off x="915742" y="6122639"/>
            <a:ext cx="5285914" cy="44090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3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Stephanie Souza</a:t>
            </a:r>
          </a:p>
        </p:txBody>
      </p:sp>
      <p:grpSp>
        <p:nvGrpSpPr>
          <p:cNvPr id="11" name="Group 10">
            <a:extLst>
              <a:ext uri="{FF2B5EF4-FFF2-40B4-BE49-F238E27FC236}">
                <a16:creationId xmlns:a16="http://schemas.microsoft.com/office/drawing/2014/main" id="{389E648C-8A1E-E212-8456-07773C703247}"/>
              </a:ext>
            </a:extLst>
          </p:cNvPr>
          <p:cNvGrpSpPr/>
          <p:nvPr/>
        </p:nvGrpSpPr>
        <p:grpSpPr>
          <a:xfrm>
            <a:off x="915742" y="651755"/>
            <a:ext cx="5285914" cy="5466729"/>
            <a:chOff x="915742" y="651755"/>
            <a:chExt cx="5285914" cy="5466729"/>
          </a:xfrm>
        </p:grpSpPr>
        <p:pic>
          <p:nvPicPr>
            <p:cNvPr id="1026" name="Picture 2" descr="Profile photo for Melissa Morales">
              <a:extLst>
                <a:ext uri="{FF2B5EF4-FFF2-40B4-BE49-F238E27FC236}">
                  <a16:creationId xmlns:a16="http://schemas.microsoft.com/office/drawing/2014/main" id="{EF270585-EF66-B90B-3758-CEF8A3328B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742" y="651755"/>
              <a:ext cx="2309553" cy="23095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ofile photo for Victoria Scott">
              <a:extLst>
                <a:ext uri="{FF2B5EF4-FFF2-40B4-BE49-F238E27FC236}">
                  <a16:creationId xmlns:a16="http://schemas.microsoft.com/office/drawing/2014/main" id="{F9FFBCDA-6635-91AC-AE8D-B0DB28A80E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2103" y="2228265"/>
              <a:ext cx="2309553" cy="23095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ofile photo for Stephanie Souza">
              <a:extLst>
                <a:ext uri="{FF2B5EF4-FFF2-40B4-BE49-F238E27FC236}">
                  <a16:creationId xmlns:a16="http://schemas.microsoft.com/office/drawing/2014/main" id="{CBFD5660-4052-788F-71E3-0E10B8FC0C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742" y="3808931"/>
              <a:ext cx="2309553" cy="230955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33523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B51AE-252F-4958-A1E9-67C57179FF35}"/>
              </a:ext>
            </a:extLst>
          </p:cNvPr>
          <p:cNvSpPr>
            <a:spLocks noGrp="1"/>
          </p:cNvSpPr>
          <p:nvPr>
            <p:ph type="title"/>
          </p:nvPr>
        </p:nvSpPr>
        <p:spPr>
          <a:xfrm>
            <a:off x="841248" y="734226"/>
            <a:ext cx="5320386" cy="782638"/>
          </a:xfrm>
        </p:spPr>
        <p:txBody>
          <a:bodyPr/>
          <a:lstStyle/>
          <a:p>
            <a:r>
              <a:rPr lang="en-US" dirty="0"/>
              <a:t>NPS Project Plan</a:t>
            </a:r>
          </a:p>
        </p:txBody>
      </p:sp>
      <p:sp>
        <p:nvSpPr>
          <p:cNvPr id="5" name="Text Placeholder 4">
            <a:extLst>
              <a:ext uri="{FF2B5EF4-FFF2-40B4-BE49-F238E27FC236}">
                <a16:creationId xmlns:a16="http://schemas.microsoft.com/office/drawing/2014/main" id="{235F389B-861B-485A-AD81-A9172882D97D}"/>
              </a:ext>
            </a:extLst>
          </p:cNvPr>
          <p:cNvSpPr>
            <a:spLocks noGrp="1"/>
          </p:cNvSpPr>
          <p:nvPr>
            <p:ph type="body" sz="quarter" idx="13"/>
          </p:nvPr>
        </p:nvSpPr>
        <p:spPr>
          <a:xfrm>
            <a:off x="838200" y="1793125"/>
            <a:ext cx="5320386" cy="1181724"/>
          </a:xfrm>
        </p:spPr>
        <p:txBody>
          <a:bodyPr>
            <a:normAutofit fontScale="92500" lnSpcReduction="10000"/>
          </a:bodyPr>
          <a:lstStyle/>
          <a:p>
            <a:r>
              <a:rPr lang="en-US" dirty="0"/>
              <a:t>Evaluate and describe key aspects about the various US National Parks to assist in decision making for individuals and families planning their visits.</a:t>
            </a:r>
          </a:p>
        </p:txBody>
      </p:sp>
      <p:sp>
        <p:nvSpPr>
          <p:cNvPr id="6" name="Text Placeholder 5">
            <a:extLst>
              <a:ext uri="{FF2B5EF4-FFF2-40B4-BE49-F238E27FC236}">
                <a16:creationId xmlns:a16="http://schemas.microsoft.com/office/drawing/2014/main" id="{A1FE0C33-CECE-4322-A29C-AEA87CDB13E3}"/>
              </a:ext>
            </a:extLst>
          </p:cNvPr>
          <p:cNvSpPr>
            <a:spLocks noGrp="1"/>
          </p:cNvSpPr>
          <p:nvPr>
            <p:ph type="body" sz="quarter" idx="15"/>
          </p:nvPr>
        </p:nvSpPr>
        <p:spPr>
          <a:xfrm>
            <a:off x="7449664" y="1125545"/>
            <a:ext cx="3706016" cy="1849304"/>
          </a:xfrm>
        </p:spPr>
        <p:txBody>
          <a:bodyPr>
            <a:normAutofit lnSpcReduction="10000"/>
          </a:bodyPr>
          <a:lstStyle/>
          <a:p>
            <a:pPr marL="0" indent="0">
              <a:buNone/>
            </a:pPr>
            <a:r>
              <a:rPr lang="en-US" sz="2100" dirty="0">
                <a:solidFill>
                  <a:schemeClr val="bg2"/>
                </a:solidFill>
              </a:rPr>
              <a:t>Considerations:</a:t>
            </a:r>
          </a:p>
          <a:p>
            <a:r>
              <a:rPr lang="en-US" sz="1800" dirty="0"/>
              <a:t>Amenities</a:t>
            </a:r>
          </a:p>
          <a:p>
            <a:r>
              <a:rPr lang="en-US" sz="1800" dirty="0"/>
              <a:t>Activities</a:t>
            </a:r>
          </a:p>
          <a:p>
            <a:r>
              <a:rPr lang="en-US" sz="1800" dirty="0"/>
              <a:t>Location</a:t>
            </a:r>
          </a:p>
          <a:p>
            <a:r>
              <a:rPr lang="en-US" sz="1800" dirty="0"/>
              <a:t>Temperature</a:t>
            </a:r>
          </a:p>
          <a:p>
            <a:r>
              <a:rPr lang="en-US" sz="1800" dirty="0"/>
              <a:t>Cost</a:t>
            </a:r>
          </a:p>
          <a:p>
            <a:endParaRPr lang="en-US" dirty="0"/>
          </a:p>
        </p:txBody>
      </p:sp>
      <p:sp>
        <p:nvSpPr>
          <p:cNvPr id="3" name="Slide Number Placeholder 2">
            <a:extLst>
              <a:ext uri="{FF2B5EF4-FFF2-40B4-BE49-F238E27FC236}">
                <a16:creationId xmlns:a16="http://schemas.microsoft.com/office/drawing/2014/main" id="{077CBD36-E928-427F-BCF4-3FF2B77D4C0D}"/>
              </a:ext>
            </a:extLst>
          </p:cNvPr>
          <p:cNvSpPr>
            <a:spLocks noGrp="1"/>
          </p:cNvSpPr>
          <p:nvPr>
            <p:ph type="sldNum" sz="quarter" idx="10"/>
          </p:nvPr>
        </p:nvSpPr>
        <p:spPr/>
        <p:txBody>
          <a:bodyPr/>
          <a:lstStyle/>
          <a:p>
            <a:fld id="{D495E168-DA5E-4888-8D8A-92B118324C14}" type="slidenum">
              <a:rPr lang="en-US" smtClean="0"/>
              <a:pPr/>
              <a:t>4</a:t>
            </a:fld>
            <a:endParaRPr lang="en-US" dirty="0"/>
          </a:p>
        </p:txBody>
      </p:sp>
    </p:spTree>
    <p:extLst>
      <p:ext uri="{BB962C8B-B14F-4D97-AF65-F5344CB8AC3E}">
        <p14:creationId xmlns:p14="http://schemas.microsoft.com/office/powerpoint/2010/main" val="2636584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a:xfrm>
            <a:off x="838200" y="234622"/>
            <a:ext cx="10515600" cy="1325563"/>
          </a:xfrm>
        </p:spPr>
        <p:txBody>
          <a:bodyPr/>
          <a:lstStyle/>
          <a:p>
            <a:r>
              <a:rPr lang="en-US" dirty="0"/>
              <a:t>Project Process</a:t>
            </a:r>
          </a:p>
        </p:txBody>
      </p:sp>
      <p:sp>
        <p:nvSpPr>
          <p:cNvPr id="5" name="Text Placeholder 4">
            <a:extLst>
              <a:ext uri="{FF2B5EF4-FFF2-40B4-BE49-F238E27FC236}">
                <a16:creationId xmlns:a16="http://schemas.microsoft.com/office/drawing/2014/main" id="{D630E50A-AB9F-4122-B5E0-DE40C6E48307}"/>
              </a:ext>
            </a:extLst>
          </p:cNvPr>
          <p:cNvSpPr>
            <a:spLocks noGrp="1"/>
          </p:cNvSpPr>
          <p:nvPr>
            <p:ph type="body" sz="quarter" idx="16"/>
          </p:nvPr>
        </p:nvSpPr>
        <p:spPr>
          <a:xfrm>
            <a:off x="838200" y="1418932"/>
            <a:ext cx="10515599" cy="546609"/>
          </a:xfrm>
        </p:spPr>
        <p:txBody>
          <a:bodyPr/>
          <a:lstStyle/>
          <a:p>
            <a:r>
              <a:rPr lang="en-US" dirty="0"/>
              <a:t>Data Engineering Track</a:t>
            </a:r>
          </a:p>
          <a:p>
            <a:r>
              <a:rPr lang="en-US" dirty="0"/>
              <a:t>ETL Workflow</a:t>
            </a:r>
          </a:p>
        </p:txBody>
      </p:sp>
      <p:sp>
        <p:nvSpPr>
          <p:cNvPr id="4" name="Text Placeholder 3">
            <a:extLst>
              <a:ext uri="{FF2B5EF4-FFF2-40B4-BE49-F238E27FC236}">
                <a16:creationId xmlns:a16="http://schemas.microsoft.com/office/drawing/2014/main" id="{D3BFCB07-6C49-4FD9-A60E-365443B88FE2}"/>
              </a:ext>
            </a:extLst>
          </p:cNvPr>
          <p:cNvSpPr>
            <a:spLocks noGrp="1"/>
          </p:cNvSpPr>
          <p:nvPr>
            <p:ph type="body" idx="1"/>
          </p:nvPr>
        </p:nvSpPr>
        <p:spPr>
          <a:xfrm>
            <a:off x="445756" y="2694736"/>
            <a:ext cx="3398763" cy="454353"/>
          </a:xfrm>
        </p:spPr>
        <p:txBody>
          <a:bodyPr/>
          <a:lstStyle/>
          <a:p>
            <a:pPr algn="ctr"/>
            <a:r>
              <a:rPr lang="en-US" dirty="0"/>
              <a:t>Extract</a:t>
            </a:r>
          </a:p>
        </p:txBody>
      </p:sp>
      <p:sp>
        <p:nvSpPr>
          <p:cNvPr id="7" name="Text Placeholder 6">
            <a:extLst>
              <a:ext uri="{FF2B5EF4-FFF2-40B4-BE49-F238E27FC236}">
                <a16:creationId xmlns:a16="http://schemas.microsoft.com/office/drawing/2014/main" id="{3FC3CF09-BAFF-4590-A12C-E378DFF1DA5E}"/>
              </a:ext>
            </a:extLst>
          </p:cNvPr>
          <p:cNvSpPr>
            <a:spLocks noGrp="1"/>
          </p:cNvSpPr>
          <p:nvPr>
            <p:ph type="body" sz="quarter" idx="20"/>
          </p:nvPr>
        </p:nvSpPr>
        <p:spPr>
          <a:xfrm>
            <a:off x="445756" y="3428501"/>
            <a:ext cx="3398763" cy="2333625"/>
          </a:xfrm>
        </p:spPr>
        <p:txBody>
          <a:bodyPr>
            <a:normAutofit lnSpcReduction="10000"/>
          </a:bodyPr>
          <a:lstStyle/>
          <a:p>
            <a:r>
              <a:rPr lang="en-US" dirty="0"/>
              <a:t>Performed various API pulls from the National Park Service website to obtain source data and produce csv and </a:t>
            </a:r>
            <a:r>
              <a:rPr lang="en-US" dirty="0" err="1"/>
              <a:t>json</a:t>
            </a:r>
            <a:r>
              <a:rPr lang="en-US" dirty="0"/>
              <a:t> output files.</a:t>
            </a:r>
          </a:p>
          <a:p>
            <a:r>
              <a:rPr lang="en-US" dirty="0"/>
              <a:t>Code prepared in Visual Studio Code Program and/or </a:t>
            </a:r>
            <a:r>
              <a:rPr lang="en-US" dirty="0" err="1"/>
              <a:t>Jupyter</a:t>
            </a:r>
            <a:r>
              <a:rPr lang="en-US" dirty="0"/>
              <a:t> Notebooks, using Python language.</a:t>
            </a:r>
          </a:p>
          <a:p>
            <a:r>
              <a:rPr lang="en-US" dirty="0"/>
              <a:t>Libraries used included </a:t>
            </a:r>
            <a:r>
              <a:rPr lang="en-US" dirty="0" err="1"/>
              <a:t>json</a:t>
            </a:r>
            <a:r>
              <a:rPr lang="en-US" dirty="0"/>
              <a:t>, requests, </a:t>
            </a:r>
            <a:r>
              <a:rPr lang="en-US" dirty="0" err="1"/>
              <a:t>pprint</a:t>
            </a:r>
            <a:r>
              <a:rPr lang="en-US" dirty="0"/>
              <a:t>, pandas, config, </a:t>
            </a:r>
            <a:r>
              <a:rPr lang="en-US" dirty="0" err="1"/>
              <a:t>api_keys</a:t>
            </a:r>
            <a:r>
              <a:rPr lang="en-US" dirty="0"/>
              <a:t>, </a:t>
            </a:r>
            <a:r>
              <a:rPr lang="en-US" dirty="0" err="1"/>
              <a:t>os</a:t>
            </a:r>
            <a:r>
              <a:rPr lang="en-US" dirty="0"/>
              <a:t>, and </a:t>
            </a:r>
            <a:r>
              <a:rPr lang="en-US" dirty="0" err="1"/>
              <a:t>shutil</a:t>
            </a:r>
            <a:r>
              <a:rPr lang="en-US" dirty="0"/>
              <a:t>.</a:t>
            </a:r>
          </a:p>
          <a:p>
            <a:endParaRPr lang="en-US" dirty="0"/>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5</a:t>
            </a:fld>
            <a:endParaRPr lang="en-US" dirty="0"/>
          </a:p>
        </p:txBody>
      </p:sp>
      <p:sp>
        <p:nvSpPr>
          <p:cNvPr id="18" name="Text Placeholder 6">
            <a:extLst>
              <a:ext uri="{FF2B5EF4-FFF2-40B4-BE49-F238E27FC236}">
                <a16:creationId xmlns:a16="http://schemas.microsoft.com/office/drawing/2014/main" id="{BDB044C1-DA6F-16F2-34B2-65EAF7DE5007}"/>
              </a:ext>
            </a:extLst>
          </p:cNvPr>
          <p:cNvSpPr txBox="1">
            <a:spLocks/>
          </p:cNvSpPr>
          <p:nvPr/>
        </p:nvSpPr>
        <p:spPr>
          <a:xfrm>
            <a:off x="4293163" y="3428500"/>
            <a:ext cx="3398763" cy="2333625"/>
          </a:xfrm>
          <a:prstGeom prst="rect">
            <a:avLst/>
          </a:prstGeom>
        </p:spPr>
        <p:txBody>
          <a:bodyPr vert="horz" lIns="91440" tIns="45720" rIns="91440" bIns="45720" rtlCol="0">
            <a:normAutofit lnSpcReduction="10000"/>
          </a:bodyPr>
          <a:lstStyle>
            <a:lvl1pPr marL="180000" indent="-180000" algn="l" defTabSz="914400" rtl="0" eaLnBrk="1" latinLnBrk="0" hangingPunct="1">
              <a:lnSpc>
                <a:spcPct val="90000"/>
              </a:lnSpc>
              <a:spcBef>
                <a:spcPts val="600"/>
              </a:spcBef>
              <a:buClr>
                <a:schemeClr val="bg2"/>
              </a:buClr>
              <a:buFont typeface="Arial" panose="020B0604020202020204" pitchFamily="34" charset="0"/>
              <a:buChar char="•"/>
              <a:defRPr sz="1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Cleaned, organized and modified extracted data files to prepare cohesive, well organized datasets to be used for data analysis.</a:t>
            </a:r>
          </a:p>
          <a:p>
            <a:r>
              <a:rPr lang="en-US" dirty="0"/>
              <a:t>Code prepared in Visual Studio Code Program, using Python language.</a:t>
            </a:r>
          </a:p>
          <a:p>
            <a:r>
              <a:rPr lang="en-US" dirty="0"/>
              <a:t>Only pandas library was used.</a:t>
            </a:r>
          </a:p>
          <a:p>
            <a:r>
              <a:rPr lang="en-US" dirty="0"/>
              <a:t>Decided to use csv over </a:t>
            </a:r>
            <a:r>
              <a:rPr lang="en-US" dirty="0" err="1"/>
              <a:t>json</a:t>
            </a:r>
            <a:r>
              <a:rPr lang="en-US" dirty="0"/>
              <a:t> during merges due to user comfort.</a:t>
            </a:r>
          </a:p>
          <a:p>
            <a:endParaRPr lang="en-US" dirty="0"/>
          </a:p>
        </p:txBody>
      </p:sp>
      <p:sp>
        <p:nvSpPr>
          <p:cNvPr id="19" name="Text Placeholder 6">
            <a:extLst>
              <a:ext uri="{FF2B5EF4-FFF2-40B4-BE49-F238E27FC236}">
                <a16:creationId xmlns:a16="http://schemas.microsoft.com/office/drawing/2014/main" id="{0BE6D4C0-FAE1-F0B2-AE2B-8DA9A207738E}"/>
              </a:ext>
            </a:extLst>
          </p:cNvPr>
          <p:cNvSpPr txBox="1">
            <a:spLocks/>
          </p:cNvSpPr>
          <p:nvPr/>
        </p:nvSpPr>
        <p:spPr>
          <a:xfrm>
            <a:off x="8140571" y="3428500"/>
            <a:ext cx="3398763" cy="2333625"/>
          </a:xfrm>
          <a:prstGeom prst="rect">
            <a:avLst/>
          </a:prstGeom>
        </p:spPr>
        <p:txBody>
          <a:bodyPr vert="horz" lIns="91440" tIns="45720" rIns="91440" bIns="45720" rtlCol="0">
            <a:normAutofit fontScale="92500" lnSpcReduction="10000"/>
          </a:bodyPr>
          <a:lstStyle>
            <a:lvl1pPr marL="180000" indent="-180000" algn="l" defTabSz="914400" rtl="0" eaLnBrk="1" latinLnBrk="0" hangingPunct="1">
              <a:lnSpc>
                <a:spcPct val="90000"/>
              </a:lnSpc>
              <a:spcBef>
                <a:spcPts val="600"/>
              </a:spcBef>
              <a:buClr>
                <a:schemeClr val="bg2"/>
              </a:buClr>
              <a:buFont typeface="Arial" panose="020B0604020202020204" pitchFamily="34" charset="0"/>
              <a:buChar char="•"/>
              <a:defRPr sz="1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dirty="0"/>
              <a:t>The final cleaned datasets contained very different information, therefore MongoDB was chosen for its flexibility.</a:t>
            </a:r>
          </a:p>
          <a:p>
            <a:r>
              <a:rPr lang="en-US" sz="1700" dirty="0"/>
              <a:t>Two collections were loaded into the National Parks database:</a:t>
            </a:r>
          </a:p>
          <a:p>
            <a:pPr lvl="1"/>
            <a:r>
              <a:rPr lang="en-US" sz="1500" dirty="0">
                <a:solidFill>
                  <a:schemeClr val="bg2"/>
                </a:solidFill>
              </a:rPr>
              <a:t>Activities and Amenities</a:t>
            </a:r>
          </a:p>
          <a:p>
            <a:pPr lvl="1"/>
            <a:r>
              <a:rPr lang="en-US" sz="1500" dirty="0">
                <a:solidFill>
                  <a:schemeClr val="bg2"/>
                </a:solidFill>
              </a:rPr>
              <a:t>Entrance Fees</a:t>
            </a:r>
          </a:p>
          <a:p>
            <a:r>
              <a:rPr lang="en-US" dirty="0"/>
              <a:t>Libraries used included </a:t>
            </a:r>
            <a:r>
              <a:rPr lang="en-US" dirty="0" err="1"/>
              <a:t>pymongo</a:t>
            </a:r>
            <a:r>
              <a:rPr lang="en-US" dirty="0"/>
              <a:t> and csv.</a:t>
            </a:r>
          </a:p>
          <a:p>
            <a:endParaRPr lang="en-US" dirty="0"/>
          </a:p>
        </p:txBody>
      </p:sp>
      <p:sp>
        <p:nvSpPr>
          <p:cNvPr id="20" name="Text Placeholder 3">
            <a:extLst>
              <a:ext uri="{FF2B5EF4-FFF2-40B4-BE49-F238E27FC236}">
                <a16:creationId xmlns:a16="http://schemas.microsoft.com/office/drawing/2014/main" id="{31FB87D4-E8AD-ED56-98B4-1BBC0B0C87C2}"/>
              </a:ext>
            </a:extLst>
          </p:cNvPr>
          <p:cNvSpPr txBox="1">
            <a:spLocks/>
          </p:cNvSpPr>
          <p:nvPr/>
        </p:nvSpPr>
        <p:spPr>
          <a:xfrm>
            <a:off x="4293162" y="2694735"/>
            <a:ext cx="3398763" cy="45435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000" b="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dirty="0"/>
              <a:t>Transform</a:t>
            </a:r>
          </a:p>
        </p:txBody>
      </p:sp>
      <p:sp>
        <p:nvSpPr>
          <p:cNvPr id="21" name="Text Placeholder 3">
            <a:extLst>
              <a:ext uri="{FF2B5EF4-FFF2-40B4-BE49-F238E27FC236}">
                <a16:creationId xmlns:a16="http://schemas.microsoft.com/office/drawing/2014/main" id="{21AD1423-5397-2852-6D63-0C18B4E35385}"/>
              </a:ext>
            </a:extLst>
          </p:cNvPr>
          <p:cNvSpPr txBox="1">
            <a:spLocks/>
          </p:cNvSpPr>
          <p:nvPr/>
        </p:nvSpPr>
        <p:spPr>
          <a:xfrm>
            <a:off x="8140568" y="2694735"/>
            <a:ext cx="3398763" cy="45435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000" b="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dirty="0"/>
              <a:t>Load</a:t>
            </a:r>
          </a:p>
        </p:txBody>
      </p:sp>
    </p:spTree>
    <p:extLst>
      <p:ext uri="{BB962C8B-B14F-4D97-AF65-F5344CB8AC3E}">
        <p14:creationId xmlns:p14="http://schemas.microsoft.com/office/powerpoint/2010/main" val="18768004"/>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a:xfrm>
            <a:off x="838200" y="234622"/>
            <a:ext cx="10515600" cy="1325563"/>
          </a:xfrm>
        </p:spPr>
        <p:txBody>
          <a:bodyPr/>
          <a:lstStyle/>
          <a:p>
            <a:r>
              <a:rPr lang="en-US" dirty="0"/>
              <a:t>ERD Diagram</a:t>
            </a:r>
          </a:p>
        </p:txBody>
      </p:sp>
      <p:sp>
        <p:nvSpPr>
          <p:cNvPr id="5" name="Text Placeholder 4">
            <a:extLst>
              <a:ext uri="{FF2B5EF4-FFF2-40B4-BE49-F238E27FC236}">
                <a16:creationId xmlns:a16="http://schemas.microsoft.com/office/drawing/2014/main" id="{D630E50A-AB9F-4122-B5E0-DE40C6E48307}"/>
              </a:ext>
            </a:extLst>
          </p:cNvPr>
          <p:cNvSpPr>
            <a:spLocks noGrp="1"/>
          </p:cNvSpPr>
          <p:nvPr>
            <p:ph type="body" sz="quarter" idx="16"/>
          </p:nvPr>
        </p:nvSpPr>
        <p:spPr>
          <a:xfrm>
            <a:off x="838200" y="1418932"/>
            <a:ext cx="10515599" cy="546609"/>
          </a:xfrm>
        </p:spPr>
        <p:txBody>
          <a:bodyPr/>
          <a:lstStyle/>
          <a:p>
            <a:r>
              <a:rPr lang="en-US" dirty="0"/>
              <a:t>For Information Only – </a:t>
            </a:r>
            <a:r>
              <a:rPr lang="en-US"/>
              <a:t>NoSQL Database </a:t>
            </a:r>
            <a:r>
              <a:rPr lang="en-US" dirty="0"/>
              <a:t>U</a:t>
            </a:r>
            <a:r>
              <a:rPr lang="en-US"/>
              <a:t>sed</a:t>
            </a:r>
            <a:endParaRPr lang="en-US" dirty="0"/>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6</a:t>
            </a:fld>
            <a:endParaRPr lang="en-US" dirty="0"/>
          </a:p>
        </p:txBody>
      </p:sp>
    </p:spTree>
    <p:extLst>
      <p:ext uri="{BB962C8B-B14F-4D97-AF65-F5344CB8AC3E}">
        <p14:creationId xmlns:p14="http://schemas.microsoft.com/office/powerpoint/2010/main" val="2423376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a:xfrm>
            <a:off x="841248" y="731667"/>
            <a:ext cx="4357688" cy="1325563"/>
          </a:xfrm>
        </p:spPr>
        <p:txBody>
          <a:bodyPr>
            <a:normAutofit fontScale="90000"/>
          </a:bodyPr>
          <a:lstStyle/>
          <a:p>
            <a:r>
              <a:rPr lang="en-US" dirty="0"/>
              <a:t>Data Analysis Using </a:t>
            </a:r>
            <a:r>
              <a:rPr lang="en-US" dirty="0" err="1"/>
              <a:t>MatPlotLib</a:t>
            </a:r>
            <a:endParaRPr lang="en-US" dirty="0"/>
          </a:p>
        </p:txBody>
      </p:sp>
      <p:sp>
        <p:nvSpPr>
          <p:cNvPr id="4" name="Text Placeholder 3">
            <a:extLst>
              <a:ext uri="{FF2B5EF4-FFF2-40B4-BE49-F238E27FC236}">
                <a16:creationId xmlns:a16="http://schemas.microsoft.com/office/drawing/2014/main" id="{BE02D267-7BE2-4596-B469-BB4DC32CC0DB}"/>
              </a:ext>
            </a:extLst>
          </p:cNvPr>
          <p:cNvSpPr>
            <a:spLocks noGrp="1"/>
          </p:cNvSpPr>
          <p:nvPr>
            <p:ph type="body" sz="quarter" idx="16"/>
          </p:nvPr>
        </p:nvSpPr>
        <p:spPr>
          <a:xfrm>
            <a:off x="6370720" y="4475203"/>
            <a:ext cx="4980031" cy="1636365"/>
          </a:xfrm>
        </p:spPr>
        <p:txBody>
          <a:bodyPr/>
          <a:lstStyle/>
          <a:p>
            <a:r>
              <a:rPr lang="en-US" dirty="0"/>
              <a:t>The data included in the Activities and Amenities collection, within the National Parks database, was transformed into basic visualizations, such as </a:t>
            </a:r>
            <a:r>
              <a:rPr lang="en-US" dirty="0" err="1"/>
              <a:t>bargraphs</a:t>
            </a:r>
            <a:r>
              <a:rPr lang="en-US" dirty="0"/>
              <a:t>, to evaluate the available data.  </a:t>
            </a:r>
          </a:p>
        </p:txBody>
      </p:sp>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a:lstStyle/>
          <a:p>
            <a:fld id="{D495E168-DA5E-4888-8D8A-92B118324C14}" type="slidenum">
              <a:rPr lang="en-US" smtClean="0"/>
              <a:pPr/>
              <a:t>7</a:t>
            </a:fld>
            <a:endParaRPr lang="en-US" dirty="0"/>
          </a:p>
        </p:txBody>
      </p:sp>
      <p:pic>
        <p:nvPicPr>
          <p:cNvPr id="10" name="Picture 9">
            <a:extLst>
              <a:ext uri="{FF2B5EF4-FFF2-40B4-BE49-F238E27FC236}">
                <a16:creationId xmlns:a16="http://schemas.microsoft.com/office/drawing/2014/main" id="{2390D74E-85EA-9B31-7190-4C1B83EE6DAD}"/>
              </a:ext>
            </a:extLst>
          </p:cNvPr>
          <p:cNvPicPr>
            <a:picLocks noChangeAspect="1"/>
          </p:cNvPicPr>
          <p:nvPr/>
        </p:nvPicPr>
        <p:blipFill>
          <a:blip r:embed="rId2"/>
          <a:stretch>
            <a:fillRect/>
          </a:stretch>
        </p:blipFill>
        <p:spPr>
          <a:xfrm>
            <a:off x="5723164" y="374391"/>
            <a:ext cx="5804493" cy="3856644"/>
          </a:xfrm>
          <a:prstGeom prst="rect">
            <a:avLst/>
          </a:prstGeom>
        </p:spPr>
      </p:pic>
      <p:pic>
        <p:nvPicPr>
          <p:cNvPr id="14" name="Picture 13">
            <a:extLst>
              <a:ext uri="{FF2B5EF4-FFF2-40B4-BE49-F238E27FC236}">
                <a16:creationId xmlns:a16="http://schemas.microsoft.com/office/drawing/2014/main" id="{C6AC67D7-3212-BC38-E091-3ED92315540E}"/>
              </a:ext>
            </a:extLst>
          </p:cNvPr>
          <p:cNvPicPr>
            <a:picLocks noChangeAspect="1"/>
          </p:cNvPicPr>
          <p:nvPr/>
        </p:nvPicPr>
        <p:blipFill>
          <a:blip r:embed="rId3"/>
          <a:stretch>
            <a:fillRect/>
          </a:stretch>
        </p:blipFill>
        <p:spPr>
          <a:xfrm>
            <a:off x="841248" y="2824074"/>
            <a:ext cx="5161666" cy="3302259"/>
          </a:xfrm>
          <a:prstGeom prst="rect">
            <a:avLst/>
          </a:prstGeom>
        </p:spPr>
      </p:pic>
    </p:spTree>
    <p:extLst>
      <p:ext uri="{BB962C8B-B14F-4D97-AF65-F5344CB8AC3E}">
        <p14:creationId xmlns:p14="http://schemas.microsoft.com/office/powerpoint/2010/main" val="612177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Placeholder 6">
            <a:extLst>
              <a:ext uri="{FF2B5EF4-FFF2-40B4-BE49-F238E27FC236}">
                <a16:creationId xmlns:a16="http://schemas.microsoft.com/office/drawing/2014/main" id="{5CB2B73A-3286-41AD-B97B-6B161C1AE6DB}"/>
              </a:ext>
            </a:extLst>
          </p:cNvPr>
          <p:cNvGraphicFramePr>
            <a:graphicFrameLocks noGrp="1"/>
          </p:cNvGraphicFramePr>
          <p:nvPr>
            <p:ph type="tbl" sz="quarter" idx="17"/>
            <p:extLst>
              <p:ext uri="{D42A27DB-BD31-4B8C-83A1-F6EECF244321}">
                <p14:modId xmlns:p14="http://schemas.microsoft.com/office/powerpoint/2010/main" val="4019244471"/>
              </p:ext>
            </p:extLst>
          </p:nvPr>
        </p:nvGraphicFramePr>
        <p:xfrm>
          <a:off x="911225" y="1389380"/>
          <a:ext cx="7056000" cy="4079240"/>
        </p:xfrm>
        <a:graphic>
          <a:graphicData uri="http://schemas.openxmlformats.org/drawingml/2006/table">
            <a:tbl>
              <a:tblPr firstRow="1" bandRow="1">
                <a:tableStyleId>{284E427A-3D55-4303-BF80-6455036E1DE7}</a:tableStyleId>
              </a:tblPr>
              <a:tblGrid>
                <a:gridCol w="2736000">
                  <a:extLst>
                    <a:ext uri="{9D8B030D-6E8A-4147-A177-3AD203B41FA5}">
                      <a16:colId xmlns:a16="http://schemas.microsoft.com/office/drawing/2014/main" val="76459410"/>
                    </a:ext>
                  </a:extLst>
                </a:gridCol>
                <a:gridCol w="1440000">
                  <a:extLst>
                    <a:ext uri="{9D8B030D-6E8A-4147-A177-3AD203B41FA5}">
                      <a16:colId xmlns:a16="http://schemas.microsoft.com/office/drawing/2014/main" val="3091651751"/>
                    </a:ext>
                  </a:extLst>
                </a:gridCol>
                <a:gridCol w="1440000">
                  <a:extLst>
                    <a:ext uri="{9D8B030D-6E8A-4147-A177-3AD203B41FA5}">
                      <a16:colId xmlns:a16="http://schemas.microsoft.com/office/drawing/2014/main" val="3491078958"/>
                    </a:ext>
                  </a:extLst>
                </a:gridCol>
                <a:gridCol w="1440000">
                  <a:extLst>
                    <a:ext uri="{9D8B030D-6E8A-4147-A177-3AD203B41FA5}">
                      <a16:colId xmlns:a16="http://schemas.microsoft.com/office/drawing/2014/main" val="3843627525"/>
                    </a:ext>
                  </a:extLst>
                </a:gridCol>
              </a:tblGrid>
              <a:tr h="370840">
                <a:tc>
                  <a:txBody>
                    <a:bodyPr/>
                    <a:lstStyle/>
                    <a:p>
                      <a:endParaRPr lang="ru-RU" dirty="0"/>
                    </a:p>
                  </a:txBody>
                  <a:tcPr>
                    <a:lnL w="6350" cap="flat" cmpd="sng" algn="ctr">
                      <a:noFill/>
                      <a:prstDash val="solid"/>
                      <a:miter lim="800000"/>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tx2"/>
                    </a:solidFill>
                  </a:tcPr>
                </a:tc>
                <a:tc>
                  <a:txBody>
                    <a:bodyPr/>
                    <a:lstStyle/>
                    <a:p>
                      <a:pPr algn="r"/>
                      <a:r>
                        <a:rPr lang="en-US" sz="1600" b="0" dirty="0">
                          <a:solidFill>
                            <a:schemeClr val="accent1"/>
                          </a:solidFill>
                          <a:latin typeface="+mj-lt"/>
                        </a:rPr>
                        <a:t>Category 1</a:t>
                      </a:r>
                      <a:endParaRPr lang="ru-RU" sz="1600" b="0" dirty="0">
                        <a:solidFill>
                          <a:schemeClr val="accent1"/>
                        </a:solidFill>
                        <a:latin typeface="+mj-lt"/>
                      </a:endParaRPr>
                    </a:p>
                  </a:txBody>
                  <a:tcPr marL="92013" marR="92013" anchor="ctr">
                    <a:lnL>
                      <a:noFill/>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bg2"/>
                    </a:solidFill>
                  </a:tcPr>
                </a:tc>
                <a:tc>
                  <a:txBody>
                    <a:bodyPr/>
                    <a:lstStyle/>
                    <a:p>
                      <a:pPr algn="r"/>
                      <a:r>
                        <a:rPr lang="en-US" sz="1600" b="0" dirty="0">
                          <a:solidFill>
                            <a:schemeClr val="accent1"/>
                          </a:solidFill>
                          <a:latin typeface="+mj-lt"/>
                        </a:rPr>
                        <a:t>Category 2</a:t>
                      </a:r>
                      <a:endParaRPr lang="ru-RU" sz="1600" b="0" dirty="0">
                        <a:solidFill>
                          <a:schemeClr val="accent1"/>
                        </a:solidFill>
                        <a:latin typeface="+mj-lt"/>
                      </a:endParaRPr>
                    </a:p>
                  </a:txBody>
                  <a:tcPr marL="92013" marR="92013" anchor="ctr">
                    <a:lnL>
                      <a:noFill/>
                    </a:lnL>
                    <a:lnR>
                      <a:noFill/>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bg2"/>
                    </a:solidFill>
                  </a:tcPr>
                </a:tc>
                <a:tc>
                  <a:txBody>
                    <a:bodyPr/>
                    <a:lstStyle/>
                    <a:p>
                      <a:pPr algn="r"/>
                      <a:r>
                        <a:rPr lang="en-US" sz="1600" b="0" dirty="0">
                          <a:solidFill>
                            <a:schemeClr val="accent1"/>
                          </a:solidFill>
                          <a:latin typeface="+mj-lt"/>
                        </a:rPr>
                        <a:t>Category 3</a:t>
                      </a:r>
                      <a:endParaRPr lang="ru-RU" sz="1600" b="0" dirty="0">
                        <a:solidFill>
                          <a:schemeClr val="accent1"/>
                        </a:solidFill>
                        <a:latin typeface="+mj-lt"/>
                      </a:endParaRPr>
                    </a:p>
                  </a:txBody>
                  <a:tcPr marL="92013" marR="92013" anchor="ctr">
                    <a:lnL>
                      <a:noFill/>
                    </a:lnL>
                    <a:lnR w="6350" cap="flat" cmpd="sng" algn="ctr">
                      <a:noFill/>
                      <a:prstDash val="solid"/>
                      <a:miter lim="800000"/>
                    </a:lnR>
                    <a:lnT w="6350" cap="flat" cmpd="sng" algn="ctr">
                      <a:noFill/>
                      <a:prstDash val="solid"/>
                      <a:miter lim="800000"/>
                    </a:lnT>
                    <a:lnB w="12700" cap="flat" cmpd="sng" algn="ctr">
                      <a:noFill/>
                      <a:prstDash val="solid"/>
                      <a:miter lim="800000"/>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625378934"/>
                  </a:ext>
                </a:extLst>
              </a:tr>
              <a:tr h="370840">
                <a:tc>
                  <a:txBody>
                    <a:bodyPr/>
                    <a:lstStyle/>
                    <a:p>
                      <a:r>
                        <a:rPr lang="en-US" sz="1600" b="0" kern="1200" dirty="0">
                          <a:solidFill>
                            <a:schemeClr val="bg1"/>
                          </a:solidFill>
                          <a:latin typeface="+mj-lt"/>
                          <a:ea typeface="+mn-ea"/>
                          <a:cs typeface="+mn-cs"/>
                        </a:rPr>
                        <a:t>Subject 1</a:t>
                      </a:r>
                      <a:endParaRPr lang="ru-RU" sz="1600" b="0" kern="1200" dirty="0">
                        <a:solidFill>
                          <a:schemeClr val="bg1"/>
                        </a:solidFill>
                        <a:latin typeface="+mj-lt"/>
                        <a:ea typeface="+mn-ea"/>
                        <a:cs typeface="+mn-cs"/>
                      </a:endParaRPr>
                    </a:p>
                  </a:txBody>
                  <a:tcPr>
                    <a:lnL w="6350" cap="flat" cmpd="sng" algn="ctr">
                      <a:noFill/>
                      <a:prstDash val="solid"/>
                      <a:miter lim="800000"/>
                    </a:lnL>
                    <a:lnR w="6350" cap="flat" cmpd="sng" algn="ctr">
                      <a:noFill/>
                      <a:prstDash val="solid"/>
                      <a:miter lim="800000"/>
                    </a:lnR>
                    <a:lnT w="1270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50,000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1270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400,000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1270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1,600,000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1270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extLst>
                  <a:ext uri="{0D108BD9-81ED-4DB2-BD59-A6C34878D82A}">
                    <a16:rowId xmlns:a16="http://schemas.microsoft.com/office/drawing/2014/main" val="571138000"/>
                  </a:ext>
                </a:extLst>
              </a:tr>
              <a:tr h="370840">
                <a:tc>
                  <a:txBody>
                    <a:bodyPr/>
                    <a:lstStyle/>
                    <a:p>
                      <a:r>
                        <a:rPr lang="en-US" sz="1600" b="0" kern="1200" dirty="0">
                          <a:solidFill>
                            <a:schemeClr val="bg1"/>
                          </a:solidFill>
                          <a:latin typeface="+mj-lt"/>
                          <a:ea typeface="+mn-ea"/>
                          <a:cs typeface="+mn-cs"/>
                        </a:rPr>
                        <a:t>Subject 2</a:t>
                      </a:r>
                      <a:endParaRPr lang="ru-RU" sz="1600" b="0" kern="1200" dirty="0">
                        <a:solidFill>
                          <a:schemeClr val="bg1"/>
                        </a:solidFill>
                        <a:latin typeface="+mj-lt"/>
                        <a:ea typeface="+mn-ea"/>
                        <a:cs typeface="+mn-cs"/>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solidFill>
                  </a:tcPr>
                </a:tc>
                <a:tc>
                  <a:txBody>
                    <a:bodyPr/>
                    <a:lstStyle/>
                    <a:p>
                      <a:pPr marL="0" algn="r" defTabSz="914400" rtl="0" eaLnBrk="1" latinLnBrk="0" hangingPunct="1"/>
                      <a:r>
                        <a:rPr lang="en-US" sz="1600" i="0" kern="1200" dirty="0">
                          <a:solidFill>
                            <a:schemeClr val="bg1"/>
                          </a:solidFill>
                          <a:latin typeface="+mn-lt"/>
                          <a:ea typeface="+mn-ea"/>
                          <a:cs typeface="+mn-cs"/>
                        </a:rPr>
                        <a:t>500,000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tc>
                  <a:txBody>
                    <a:bodyPr/>
                    <a:lstStyle/>
                    <a:p>
                      <a:pPr marL="0" algn="r" defTabSz="914400" rtl="0" eaLnBrk="1" latinLnBrk="0" hangingPunct="1"/>
                      <a:r>
                        <a:rPr lang="en-US" sz="1600" i="0" kern="1200" dirty="0">
                          <a:solidFill>
                            <a:schemeClr val="bg1"/>
                          </a:solidFill>
                          <a:latin typeface="+mn-lt"/>
                          <a:ea typeface="+mn-ea"/>
                          <a:cs typeface="+mn-cs"/>
                        </a:rPr>
                        <a:t>4,000,000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tc>
                  <a:txBody>
                    <a:bodyPr/>
                    <a:lstStyle/>
                    <a:p>
                      <a:pPr marL="0" algn="r" defTabSz="914400" rtl="0" eaLnBrk="1" latinLnBrk="0" hangingPunct="1"/>
                      <a:r>
                        <a:rPr lang="en-US" sz="1600" i="0" kern="1200" dirty="0">
                          <a:solidFill>
                            <a:schemeClr val="bg1"/>
                          </a:solidFill>
                          <a:latin typeface="+mn-lt"/>
                          <a:ea typeface="+mn-ea"/>
                          <a:cs typeface="+mn-cs"/>
                        </a:rPr>
                        <a:t>16,000,000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3729328272"/>
                  </a:ext>
                </a:extLst>
              </a:tr>
              <a:tr h="370840">
                <a:tc>
                  <a:txBody>
                    <a:bodyPr/>
                    <a:lstStyle/>
                    <a:p>
                      <a:r>
                        <a:rPr lang="en-US" sz="1600" b="0" kern="1200" dirty="0">
                          <a:solidFill>
                            <a:schemeClr val="bg1"/>
                          </a:solidFill>
                          <a:latin typeface="+mj-lt"/>
                          <a:ea typeface="+mn-ea"/>
                          <a:cs typeface="+mn-cs"/>
                        </a:rPr>
                        <a:t>Subject 3</a:t>
                      </a:r>
                      <a:endParaRPr lang="ru-RU" sz="1600" b="0" kern="1200" dirty="0">
                        <a:solidFill>
                          <a:schemeClr val="bg1"/>
                        </a:solidFill>
                        <a:latin typeface="+mj-lt"/>
                        <a:ea typeface="+mn-ea"/>
                        <a:cs typeface="+mn-cs"/>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75</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80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90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extLst>
                  <a:ext uri="{0D108BD9-81ED-4DB2-BD59-A6C34878D82A}">
                    <a16:rowId xmlns:a16="http://schemas.microsoft.com/office/drawing/2014/main" val="3659325650"/>
                  </a:ext>
                </a:extLst>
              </a:tr>
              <a:tr h="370840">
                <a:tc>
                  <a:txBody>
                    <a:bodyPr/>
                    <a:lstStyle/>
                    <a:p>
                      <a:r>
                        <a:rPr lang="en-US" sz="1600" b="0" kern="1200" dirty="0">
                          <a:solidFill>
                            <a:schemeClr val="bg1"/>
                          </a:solidFill>
                          <a:latin typeface="+mj-lt"/>
                          <a:ea typeface="+mn-ea"/>
                          <a:cs typeface="+mn-cs"/>
                        </a:rPr>
                        <a:t>Subject 4</a:t>
                      </a:r>
                      <a:endParaRPr lang="ru-RU" sz="1600" b="0" kern="1200" dirty="0">
                        <a:solidFill>
                          <a:schemeClr val="bg1"/>
                        </a:solidFill>
                        <a:latin typeface="+mj-lt"/>
                        <a:ea typeface="+mn-ea"/>
                        <a:cs typeface="+mn-cs"/>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solidFill>
                  </a:tcPr>
                </a:tc>
                <a:tc>
                  <a:txBody>
                    <a:bodyPr/>
                    <a:lstStyle/>
                    <a:p>
                      <a:pPr marL="0" algn="r" defTabSz="914400" rtl="0" eaLnBrk="1" latinLnBrk="0" hangingPunct="1"/>
                      <a:r>
                        <a:rPr lang="en-US" sz="1600" i="0" kern="1200" dirty="0">
                          <a:solidFill>
                            <a:schemeClr val="bg1"/>
                          </a:solidFill>
                          <a:latin typeface="+mn-lt"/>
                          <a:ea typeface="+mn-ea"/>
                          <a:cs typeface="+mn-cs"/>
                        </a:rPr>
                        <a:t>5,625,000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tc>
                  <a:txBody>
                    <a:bodyPr/>
                    <a:lstStyle/>
                    <a:p>
                      <a:pPr marL="0" algn="r" defTabSz="914400" rtl="0" eaLnBrk="1" latinLnBrk="0" hangingPunct="1"/>
                      <a:r>
                        <a:rPr lang="en-US" sz="1600" i="0" kern="1200" dirty="0">
                          <a:solidFill>
                            <a:schemeClr val="bg1"/>
                          </a:solidFill>
                          <a:latin typeface="+mn-lt"/>
                          <a:ea typeface="+mn-ea"/>
                          <a:cs typeface="+mn-cs"/>
                        </a:rPr>
                        <a:t>48,000,000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tc>
                  <a:txBody>
                    <a:bodyPr/>
                    <a:lstStyle/>
                    <a:p>
                      <a:pPr marL="0" algn="r" defTabSz="914400" rtl="0" eaLnBrk="1" latinLnBrk="0" hangingPunct="1"/>
                      <a:r>
                        <a:rPr lang="en-US" sz="1600" i="0" kern="1200" dirty="0">
                          <a:solidFill>
                            <a:schemeClr val="bg1"/>
                          </a:solidFill>
                          <a:latin typeface="+mn-lt"/>
                          <a:ea typeface="+mn-ea"/>
                          <a:cs typeface="+mn-cs"/>
                        </a:rPr>
                        <a:t>216,000,000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172171333"/>
                  </a:ext>
                </a:extLst>
              </a:tr>
              <a:tr h="370840">
                <a:tc>
                  <a:txBody>
                    <a:bodyPr/>
                    <a:lstStyle/>
                    <a:p>
                      <a:r>
                        <a:rPr lang="en-US" sz="1600" b="0" kern="1200" dirty="0">
                          <a:solidFill>
                            <a:schemeClr val="bg1"/>
                          </a:solidFill>
                          <a:latin typeface="+mj-lt"/>
                          <a:ea typeface="+mn-ea"/>
                          <a:cs typeface="+mn-cs"/>
                        </a:rPr>
                        <a:t>Subject 5</a:t>
                      </a:r>
                      <a:endParaRPr lang="ru-RU" sz="1600" b="0" kern="1200" dirty="0">
                        <a:solidFill>
                          <a:schemeClr val="bg1"/>
                        </a:solidFill>
                        <a:latin typeface="+mj-lt"/>
                        <a:ea typeface="+mn-ea"/>
                        <a:cs typeface="+mn-cs"/>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extLst>
                  <a:ext uri="{0D108BD9-81ED-4DB2-BD59-A6C34878D82A}">
                    <a16:rowId xmlns:a16="http://schemas.microsoft.com/office/drawing/2014/main" val="1036169640"/>
                  </a:ext>
                </a:extLst>
              </a:tr>
              <a:tr h="370840">
                <a:tc>
                  <a:txBody>
                    <a:bodyPr/>
                    <a:lstStyle/>
                    <a:p>
                      <a:r>
                        <a:rPr lang="en-US" sz="1600" b="0" kern="1200" dirty="0">
                          <a:solidFill>
                            <a:schemeClr val="bg1"/>
                          </a:solidFill>
                          <a:latin typeface="+mj-lt"/>
                          <a:ea typeface="+mn-ea"/>
                          <a:cs typeface="+mn-cs"/>
                        </a:rPr>
                        <a:t>Subject 6</a:t>
                      </a:r>
                      <a:endParaRPr lang="ru-RU" sz="1600" b="0" kern="1200" dirty="0">
                        <a:solidFill>
                          <a:schemeClr val="bg1"/>
                        </a:solidFill>
                        <a:latin typeface="+mj-lt"/>
                        <a:ea typeface="+mn-ea"/>
                        <a:cs typeface="+mn-cs"/>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solidFill>
                  </a:tcPr>
                </a:tc>
                <a:tc>
                  <a:txBody>
                    <a:bodyPr/>
                    <a:lstStyle/>
                    <a:p>
                      <a:pPr marL="0" algn="r" defTabSz="914400" rtl="0" eaLnBrk="1" latinLnBrk="0" hangingPunct="1"/>
                      <a:r>
                        <a:rPr lang="en-US" sz="1600" i="0" kern="1200" dirty="0">
                          <a:solidFill>
                            <a:schemeClr val="bg1"/>
                          </a:solidFill>
                          <a:latin typeface="+mn-lt"/>
                          <a:ea typeface="+mn-ea"/>
                          <a:cs typeface="+mn-cs"/>
                        </a:rPr>
                        <a:t>5,625,000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tc>
                  <a:txBody>
                    <a:bodyPr/>
                    <a:lstStyle/>
                    <a:p>
                      <a:pPr marL="0" algn="r" defTabSz="914400" rtl="0" eaLnBrk="1" latinLnBrk="0" hangingPunct="1"/>
                      <a:r>
                        <a:rPr lang="en-US" sz="1600" i="0" kern="1200" dirty="0">
                          <a:solidFill>
                            <a:schemeClr val="bg1"/>
                          </a:solidFill>
                          <a:latin typeface="+mn-lt"/>
                          <a:ea typeface="+mn-ea"/>
                          <a:cs typeface="+mn-cs"/>
                        </a:rPr>
                        <a:t>48,000,000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tc>
                  <a:txBody>
                    <a:bodyPr/>
                    <a:lstStyle/>
                    <a:p>
                      <a:pPr marL="0" algn="r" defTabSz="914400" rtl="0" eaLnBrk="1" latinLnBrk="0" hangingPunct="1"/>
                      <a:r>
                        <a:rPr lang="en-US" sz="1600" i="0" kern="1200" dirty="0">
                          <a:solidFill>
                            <a:schemeClr val="bg1"/>
                          </a:solidFill>
                          <a:latin typeface="+mn-lt"/>
                          <a:ea typeface="+mn-ea"/>
                          <a:cs typeface="+mn-cs"/>
                        </a:rPr>
                        <a:t>216,000,000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2608303384"/>
                  </a:ext>
                </a:extLst>
              </a:tr>
              <a:tr h="370840">
                <a:tc>
                  <a:txBody>
                    <a:bodyPr/>
                    <a:lstStyle/>
                    <a:p>
                      <a:r>
                        <a:rPr lang="en-US" sz="1600" b="0" kern="1200" dirty="0">
                          <a:solidFill>
                            <a:schemeClr val="bg1"/>
                          </a:solidFill>
                          <a:latin typeface="+mj-lt"/>
                          <a:ea typeface="+mn-ea"/>
                          <a:cs typeface="+mn-cs"/>
                        </a:rPr>
                        <a:t>Subject 7</a:t>
                      </a: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1,687,500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9,600,000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21,600,000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extLst>
                  <a:ext uri="{0D108BD9-81ED-4DB2-BD59-A6C34878D82A}">
                    <a16:rowId xmlns:a16="http://schemas.microsoft.com/office/drawing/2014/main" val="2557151554"/>
                  </a:ext>
                </a:extLst>
              </a:tr>
              <a:tr h="370840">
                <a:tc>
                  <a:txBody>
                    <a:bodyPr/>
                    <a:lstStyle/>
                    <a:p>
                      <a:r>
                        <a:rPr lang="en-US" sz="1600" b="0" kern="1200" dirty="0">
                          <a:solidFill>
                            <a:schemeClr val="bg1"/>
                          </a:solidFill>
                          <a:latin typeface="+mj-lt"/>
                          <a:ea typeface="+mn-ea"/>
                          <a:cs typeface="+mn-cs"/>
                        </a:rPr>
                        <a:t>Subject 8</a:t>
                      </a:r>
                      <a:endParaRPr lang="ru-RU" sz="1600" b="0" kern="1200" dirty="0">
                        <a:solidFill>
                          <a:schemeClr val="bg1"/>
                        </a:solidFill>
                        <a:latin typeface="+mj-lt"/>
                        <a:ea typeface="+mn-ea"/>
                        <a:cs typeface="+mn-cs"/>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solidFill>
                  </a:tcPr>
                </a:tc>
                <a:tc>
                  <a:txBody>
                    <a:bodyPr/>
                    <a:lstStyle/>
                    <a:p>
                      <a:pPr marL="0" algn="r" defTabSz="914400" rtl="0" eaLnBrk="1" latinLnBrk="0" hangingPunct="1"/>
                      <a:r>
                        <a:rPr lang="en-US" sz="1600" i="0" kern="1200" dirty="0">
                          <a:solidFill>
                            <a:schemeClr val="bg1"/>
                          </a:solidFill>
                          <a:latin typeface="+mn-lt"/>
                          <a:ea typeface="+mn-ea"/>
                          <a:cs typeface="+mn-cs"/>
                        </a:rPr>
                        <a:t>562,500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tc>
                  <a:txBody>
                    <a:bodyPr/>
                    <a:lstStyle/>
                    <a:p>
                      <a:pPr marL="0" algn="r" defTabSz="914400" rtl="0" eaLnBrk="1" latinLnBrk="0" hangingPunct="1"/>
                      <a:r>
                        <a:rPr lang="en-US" sz="1600" i="0" kern="1200" dirty="0">
                          <a:solidFill>
                            <a:schemeClr val="bg1"/>
                          </a:solidFill>
                          <a:latin typeface="+mn-lt"/>
                          <a:ea typeface="+mn-ea"/>
                          <a:cs typeface="+mn-cs"/>
                        </a:rPr>
                        <a:t>2,400,000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tc>
                  <a:txBody>
                    <a:bodyPr/>
                    <a:lstStyle/>
                    <a:p>
                      <a:pPr marL="0" algn="r" defTabSz="914400" rtl="0" eaLnBrk="1" latinLnBrk="0" hangingPunct="1"/>
                      <a:r>
                        <a:rPr lang="en-US" sz="1600" i="0" kern="1200" dirty="0">
                          <a:solidFill>
                            <a:schemeClr val="bg1"/>
                          </a:solidFill>
                          <a:latin typeface="+mn-lt"/>
                          <a:ea typeface="+mn-ea"/>
                          <a:cs typeface="+mn-cs"/>
                        </a:rPr>
                        <a:t>10,800,000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3360915180"/>
                  </a:ext>
                </a:extLst>
              </a:tr>
              <a:tr h="370840">
                <a:tc>
                  <a:txBody>
                    <a:bodyPr/>
                    <a:lstStyle/>
                    <a:p>
                      <a:r>
                        <a:rPr lang="en-US" sz="1600" b="0" kern="1200" dirty="0">
                          <a:solidFill>
                            <a:schemeClr val="bg1"/>
                          </a:solidFill>
                          <a:latin typeface="+mj-lt"/>
                          <a:ea typeface="+mn-ea"/>
                          <a:cs typeface="+mn-cs"/>
                        </a:rPr>
                        <a:t>Subject 9</a:t>
                      </a:r>
                      <a:endParaRPr lang="ru-RU" sz="1600" b="0" kern="1200" dirty="0">
                        <a:solidFill>
                          <a:schemeClr val="bg1"/>
                        </a:solidFill>
                        <a:latin typeface="+mj-lt"/>
                        <a:ea typeface="+mn-ea"/>
                        <a:cs typeface="+mn-cs"/>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281,250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2,400,000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tc>
                  <a:txBody>
                    <a:bodyPr/>
                    <a:lstStyle/>
                    <a:p>
                      <a:pPr marL="0" algn="r" defTabSz="914400" rtl="0" eaLnBrk="1" latinLnBrk="0" hangingPunct="1"/>
                      <a:r>
                        <a:rPr lang="en-US" sz="1600" i="0" kern="1200" dirty="0">
                          <a:solidFill>
                            <a:schemeClr val="bg1"/>
                          </a:solidFill>
                          <a:latin typeface="+mn-lt"/>
                          <a:ea typeface="+mn-ea"/>
                          <a:cs typeface="+mn-cs"/>
                        </a:rPr>
                        <a:t>4,320,000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alpha val="95000"/>
                      </a:schemeClr>
                    </a:solidFill>
                  </a:tcPr>
                </a:tc>
                <a:extLst>
                  <a:ext uri="{0D108BD9-81ED-4DB2-BD59-A6C34878D82A}">
                    <a16:rowId xmlns:a16="http://schemas.microsoft.com/office/drawing/2014/main" val="193647196"/>
                  </a:ext>
                </a:extLst>
              </a:tr>
              <a:tr h="370840">
                <a:tc>
                  <a:txBody>
                    <a:bodyPr/>
                    <a:lstStyle/>
                    <a:p>
                      <a:r>
                        <a:rPr lang="en-US" sz="1600" b="0" kern="1200" dirty="0">
                          <a:solidFill>
                            <a:schemeClr val="bg1"/>
                          </a:solidFill>
                          <a:latin typeface="+mj-lt"/>
                          <a:ea typeface="+mn-ea"/>
                          <a:cs typeface="+mn-cs"/>
                        </a:rPr>
                        <a:t>Subject 10</a:t>
                      </a:r>
                      <a:endParaRPr lang="ru-RU" sz="1600" b="0" kern="1200" dirty="0">
                        <a:solidFill>
                          <a:schemeClr val="bg1"/>
                        </a:solidFill>
                        <a:latin typeface="+mj-lt"/>
                        <a:ea typeface="+mn-ea"/>
                        <a:cs typeface="+mn-cs"/>
                      </a:endParaRPr>
                    </a:p>
                  </a:txBody>
                  <a:tcP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1"/>
                    </a:solidFill>
                  </a:tcPr>
                </a:tc>
                <a:tc>
                  <a:txBody>
                    <a:bodyPr/>
                    <a:lstStyle/>
                    <a:p>
                      <a:pPr marL="0" algn="r" defTabSz="914400" rtl="0" eaLnBrk="1" latinLnBrk="0" hangingPunct="1"/>
                      <a:r>
                        <a:rPr lang="en-US" sz="1600" i="0" kern="1200" dirty="0">
                          <a:solidFill>
                            <a:schemeClr val="bg1"/>
                          </a:solidFill>
                          <a:latin typeface="+mn-lt"/>
                          <a:ea typeface="+mn-ea"/>
                          <a:cs typeface="+mn-cs"/>
                        </a:rPr>
                        <a:t>7,593,750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tc>
                  <a:txBody>
                    <a:bodyPr/>
                    <a:lstStyle/>
                    <a:p>
                      <a:pPr marL="0" algn="r" defTabSz="914400" rtl="0" eaLnBrk="1" latinLnBrk="0" hangingPunct="1"/>
                      <a:r>
                        <a:rPr lang="en-US" sz="1600" i="0" kern="1200" dirty="0">
                          <a:solidFill>
                            <a:schemeClr val="bg1"/>
                          </a:solidFill>
                          <a:latin typeface="+mn-lt"/>
                          <a:ea typeface="+mn-ea"/>
                          <a:cs typeface="+mn-cs"/>
                        </a:rPr>
                        <a:t>52,800,000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tc>
                  <a:txBody>
                    <a:bodyPr/>
                    <a:lstStyle/>
                    <a:p>
                      <a:pPr marL="0" algn="r" defTabSz="914400" rtl="0" eaLnBrk="1" latinLnBrk="0" hangingPunct="1"/>
                      <a:r>
                        <a:rPr lang="en-US" sz="1600" i="0" kern="1200" dirty="0">
                          <a:solidFill>
                            <a:schemeClr val="bg1"/>
                          </a:solidFill>
                          <a:latin typeface="+mn-lt"/>
                          <a:ea typeface="+mn-ea"/>
                          <a:cs typeface="+mn-cs"/>
                        </a:rPr>
                        <a:t>187,920,000</a:t>
                      </a:r>
                      <a:endParaRPr lang="ru-RU" sz="1600" i="0" kern="1200" dirty="0">
                        <a:solidFill>
                          <a:schemeClr val="bg1"/>
                        </a:solidFill>
                        <a:latin typeface="+mn-lt"/>
                        <a:ea typeface="+mn-ea"/>
                        <a:cs typeface="+mn-cs"/>
                      </a:endParaRPr>
                    </a:p>
                  </a:txBody>
                  <a:tcPr marL="92013" marR="92013" anchor="ctr">
                    <a:lnL w="6350" cap="flat" cmpd="sng" algn="ctr">
                      <a:noFill/>
                      <a:prstDash val="solid"/>
                      <a:miter lim="800000"/>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884563717"/>
                  </a:ext>
                </a:extLst>
              </a:tr>
            </a:tbl>
          </a:graphicData>
        </a:graphic>
      </p:graphicFrame>
      <p:sp>
        <p:nvSpPr>
          <p:cNvPr id="5" name="Title 4">
            <a:extLst>
              <a:ext uri="{FF2B5EF4-FFF2-40B4-BE49-F238E27FC236}">
                <a16:creationId xmlns:a16="http://schemas.microsoft.com/office/drawing/2014/main" id="{9324568C-56E6-4923-BD06-A73B18394849}"/>
              </a:ext>
            </a:extLst>
          </p:cNvPr>
          <p:cNvSpPr>
            <a:spLocks noGrp="1"/>
          </p:cNvSpPr>
          <p:nvPr>
            <p:ph type="title"/>
          </p:nvPr>
        </p:nvSpPr>
        <p:spPr>
          <a:xfrm>
            <a:off x="8683562" y="1505434"/>
            <a:ext cx="2669859" cy="1577904"/>
          </a:xfrm>
        </p:spPr>
        <p:txBody>
          <a:bodyPr>
            <a:normAutofit fontScale="90000"/>
          </a:bodyPr>
          <a:lstStyle/>
          <a:p>
            <a:r>
              <a:rPr lang="en-US" dirty="0"/>
              <a:t>NPS</a:t>
            </a:r>
            <a:br>
              <a:rPr lang="en-US" dirty="0"/>
            </a:br>
            <a:r>
              <a:rPr lang="en-US" dirty="0"/>
              <a:t>Heat Map (MM)</a:t>
            </a:r>
          </a:p>
        </p:txBody>
      </p:sp>
      <p:sp>
        <p:nvSpPr>
          <p:cNvPr id="4" name="Text Placeholder 3">
            <a:extLst>
              <a:ext uri="{FF2B5EF4-FFF2-40B4-BE49-F238E27FC236}">
                <a16:creationId xmlns:a16="http://schemas.microsoft.com/office/drawing/2014/main" id="{0D25F46D-4480-4519-95A2-222F0385239E}"/>
              </a:ext>
            </a:extLst>
          </p:cNvPr>
          <p:cNvSpPr>
            <a:spLocks noGrp="1"/>
          </p:cNvSpPr>
          <p:nvPr>
            <p:ph type="body" sz="quarter" idx="16"/>
          </p:nvPr>
        </p:nvSpPr>
        <p:spPr>
          <a:xfrm>
            <a:off x="8683562" y="3359239"/>
            <a:ext cx="2850711" cy="2252574"/>
          </a:xfrm>
        </p:spPr>
        <p:txBody>
          <a:bodyPr/>
          <a:lstStyle/>
          <a:p>
            <a:r>
              <a:rPr lang="en-US" dirty="0"/>
              <a:t>Lorem ipsum dolor sit amet, consectetuer adipiscing elit. Maecenas porttitor congue massa</a:t>
            </a:r>
          </a:p>
        </p:txBody>
      </p:sp>
      <p:sp>
        <p:nvSpPr>
          <p:cNvPr id="3" name="Footer Placeholder 2">
            <a:extLst>
              <a:ext uri="{FF2B5EF4-FFF2-40B4-BE49-F238E27FC236}">
                <a16:creationId xmlns:a16="http://schemas.microsoft.com/office/drawing/2014/main" id="{49631035-F5E3-46D5-B807-5F49C1F57AFA}"/>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1E8A5CE3-2115-4267-9A88-04013EE991C3}"/>
              </a:ext>
            </a:extLst>
          </p:cNvPr>
          <p:cNvSpPr>
            <a:spLocks noGrp="1"/>
          </p:cNvSpPr>
          <p:nvPr>
            <p:ph type="sldNum" sz="quarter" idx="10"/>
          </p:nvPr>
        </p:nvSpPr>
        <p:spPr/>
        <p:txBody>
          <a:bodyPr/>
          <a:lstStyle/>
          <a:p>
            <a:fld id="{D495E168-DA5E-4888-8D8A-92B118324C14}" type="slidenum">
              <a:rPr lang="en-US" smtClean="0"/>
              <a:pPr/>
              <a:t>8</a:t>
            </a:fld>
            <a:endParaRPr lang="en-US" dirty="0"/>
          </a:p>
        </p:txBody>
      </p:sp>
    </p:spTree>
    <p:extLst>
      <p:ext uri="{BB962C8B-B14F-4D97-AF65-F5344CB8AC3E}">
        <p14:creationId xmlns:p14="http://schemas.microsoft.com/office/powerpoint/2010/main" val="29029927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C77C5D-1541-4D4C-8CD9-E4CB2D74FBB4}"/>
              </a:ext>
            </a:extLst>
          </p:cNvPr>
          <p:cNvSpPr>
            <a:spLocks noGrp="1"/>
          </p:cNvSpPr>
          <p:nvPr>
            <p:ph type="title"/>
          </p:nvPr>
        </p:nvSpPr>
        <p:spPr/>
        <p:txBody>
          <a:bodyPr/>
          <a:lstStyle/>
          <a:p>
            <a:r>
              <a:rPr lang="en-US" dirty="0"/>
              <a:t>BIG IMAGE SLIDE</a:t>
            </a:r>
          </a:p>
        </p:txBody>
      </p:sp>
      <p:sp>
        <p:nvSpPr>
          <p:cNvPr id="4" name="Text Placeholder 3">
            <a:extLst>
              <a:ext uri="{FF2B5EF4-FFF2-40B4-BE49-F238E27FC236}">
                <a16:creationId xmlns:a16="http://schemas.microsoft.com/office/drawing/2014/main" id="{049B0BE2-2BDB-48DC-AE9B-F3B9BACA8247}"/>
              </a:ext>
            </a:extLst>
          </p:cNvPr>
          <p:cNvSpPr>
            <a:spLocks noGrp="1"/>
          </p:cNvSpPr>
          <p:nvPr>
            <p:ph type="body" sz="quarter" idx="16"/>
          </p:nvPr>
        </p:nvSpPr>
        <p:spPr/>
        <p:txBody>
          <a:bodyPr/>
          <a:lstStyle/>
          <a:p>
            <a:r>
              <a:rPr lang="en-US" dirty="0"/>
              <a:t>We can add any extra we have or delete this slide</a:t>
            </a:r>
          </a:p>
        </p:txBody>
      </p:sp>
      <p:sp>
        <p:nvSpPr>
          <p:cNvPr id="3" name="Footer Placeholder 2">
            <a:extLst>
              <a:ext uri="{FF2B5EF4-FFF2-40B4-BE49-F238E27FC236}">
                <a16:creationId xmlns:a16="http://schemas.microsoft.com/office/drawing/2014/main" id="{20ED71B1-7851-43AD-8F7D-18071590E8BF}"/>
              </a:ext>
            </a:extLst>
          </p:cNvPr>
          <p:cNvSpPr>
            <a:spLocks noGrp="1"/>
          </p:cNvSpPr>
          <p:nvPr>
            <p:ph type="ftr" sz="quarter" idx="12"/>
          </p:nvPr>
        </p:nvSpPr>
        <p:spPr/>
        <p:txBody>
          <a:bodyPr/>
          <a:lstStyle/>
          <a:p>
            <a:r>
              <a:rPr lang="en-US" dirty="0"/>
              <a:t>ADD A FOOTER</a:t>
            </a:r>
          </a:p>
        </p:txBody>
      </p:sp>
      <p:sp>
        <p:nvSpPr>
          <p:cNvPr id="2" name="Slide Number Placeholder 1">
            <a:extLst>
              <a:ext uri="{FF2B5EF4-FFF2-40B4-BE49-F238E27FC236}">
                <a16:creationId xmlns:a16="http://schemas.microsoft.com/office/drawing/2014/main" id="{95F1F869-7372-4C01-A626-993295149E3E}"/>
              </a:ext>
            </a:extLst>
          </p:cNvPr>
          <p:cNvSpPr>
            <a:spLocks noGrp="1"/>
          </p:cNvSpPr>
          <p:nvPr>
            <p:ph type="sldNum" sz="quarter" idx="10"/>
          </p:nvPr>
        </p:nvSpPr>
        <p:spPr/>
        <p:txBody>
          <a:bodyPr/>
          <a:lstStyle/>
          <a:p>
            <a:fld id="{D495E168-DA5E-4888-8D8A-92B118324C14}" type="slidenum">
              <a:rPr lang="en-US" smtClean="0"/>
              <a:pPr/>
              <a:t>9</a:t>
            </a:fld>
            <a:endParaRPr lang="en-US" dirty="0"/>
          </a:p>
        </p:txBody>
      </p:sp>
    </p:spTree>
    <p:extLst>
      <p:ext uri="{BB962C8B-B14F-4D97-AF65-F5344CB8AC3E}">
        <p14:creationId xmlns:p14="http://schemas.microsoft.com/office/powerpoint/2010/main" val="4243905809"/>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22977542_Outdoors presentation_RVA_v4.potx" id="{6CD96AFB-7D75-48FF-A856-C8B82BF3C12B}" vid="{1E6ACFD4-3AE6-4944-B76B-DA44E915EC7F}"/>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60B100-7079-4DE7-AF7C-20BFB1D62C46}">
  <ds:schemaRefs>
    <ds:schemaRef ds:uri="http://schemas.microsoft.com/sharepoint/v3/contenttype/forms"/>
  </ds:schemaRefs>
</ds:datastoreItem>
</file>

<file path=customXml/itemProps2.xml><?xml version="1.0" encoding="utf-8"?>
<ds:datastoreItem xmlns:ds="http://schemas.openxmlformats.org/officeDocument/2006/customXml" ds:itemID="{826A71AF-4CF2-4B95-BFB6-5C27500258C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Outdoors presentation</Template>
  <TotalTime>68</TotalTime>
  <Words>402</Words>
  <Application>Microsoft Office PowerPoint</Application>
  <PresentationFormat>Widescreen</PresentationFormat>
  <Paragraphs>102</Paragraphs>
  <Slides>11</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11</vt:i4>
      </vt:variant>
    </vt:vector>
  </HeadingPairs>
  <TitlesOfParts>
    <vt:vector size="19" baseType="lpstr">
      <vt:lpstr>Aptos</vt:lpstr>
      <vt:lpstr>Aptos Display</vt:lpstr>
      <vt:lpstr>Arial</vt:lpstr>
      <vt:lpstr>Calibri</vt:lpstr>
      <vt:lpstr>Franklin Gothic Book</vt:lpstr>
      <vt:lpstr>Gill Sans MT</vt:lpstr>
      <vt:lpstr>Office Theme</vt:lpstr>
      <vt:lpstr>Custom Design</vt:lpstr>
      <vt:lpstr>National Parks ETL Project</vt:lpstr>
      <vt:lpstr>Meet the Team</vt:lpstr>
      <vt:lpstr>PowerPoint Presentation</vt:lpstr>
      <vt:lpstr>NPS Project Plan</vt:lpstr>
      <vt:lpstr>Project Process</vt:lpstr>
      <vt:lpstr>ERD Diagram</vt:lpstr>
      <vt:lpstr>Data Analysis Using MatPlotLib</vt:lpstr>
      <vt:lpstr>NPS Heat Map (MM)</vt:lpstr>
      <vt:lpstr>BIG IMAGE SLIDE</vt:lpstr>
      <vt:lpstr>Website/Dynamic Visualizations (VC)</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Stephanie Souza</dc:creator>
  <cp:lastModifiedBy>Stephanie Souza</cp:lastModifiedBy>
  <cp:revision>1</cp:revision>
  <dcterms:created xsi:type="dcterms:W3CDTF">2024-07-21T16:50:07Z</dcterms:created>
  <dcterms:modified xsi:type="dcterms:W3CDTF">2024-07-23T05:24:22Z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